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Ubuntu"/>
      <p:regular r:id="rId14"/>
      <p:bold r:id="rId15"/>
      <p:italic r:id="rId16"/>
      <p:boldItalic r:id="rId17"/>
    </p:embeddedFont>
    <p:embeddedFont>
      <p:font typeface="Montserrat SemiBold"/>
      <p:regular r:id="rId18"/>
      <p:bold r:id="rId19"/>
      <p:italic r:id="rId20"/>
      <p:boldItalic r:id="rId21"/>
    </p:embeddedFont>
    <p:embeddedFont>
      <p:font typeface="Libre Franklin"/>
      <p:regular r:id="rId22"/>
      <p:bold r:id="rId23"/>
      <p:italic r:id="rId24"/>
      <p:boldItalic r:id="rId25"/>
    </p:embeddedFont>
    <p:embeddedFont>
      <p:font typeface="Montserrat"/>
      <p:regular r:id="rId26"/>
      <p:bold r:id="rId27"/>
      <p:italic r:id="rId28"/>
      <p:boldItalic r:id="rId29"/>
    </p:embeddedFont>
    <p:embeddedFont>
      <p:font typeface="Barlow Medium"/>
      <p:regular r:id="rId30"/>
      <p:bold r:id="rId31"/>
      <p:italic r:id="rId32"/>
      <p:boldItalic r:id="rId33"/>
    </p:embeddedFont>
    <p:embeddedFont>
      <p:font typeface="Barlow SemiBold"/>
      <p:regular r:id="rId34"/>
      <p:bold r:id="rId35"/>
      <p:italic r:id="rId36"/>
      <p:boldItalic r:id="rId37"/>
    </p:embeddedFont>
    <p:embeddedFont>
      <p:font typeface="Barlow"/>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font" Target="fonts/MontserratSemiBold-italic.fntdata"/><Relationship Id="rId41" Type="http://schemas.openxmlformats.org/officeDocument/2006/relationships/font" Target="fonts/Barlow-boldItalic.fntdata"/><Relationship Id="rId22" Type="http://schemas.openxmlformats.org/officeDocument/2006/relationships/font" Target="fonts/LibreFranklin-regular.fntdata"/><Relationship Id="rId21" Type="http://schemas.openxmlformats.org/officeDocument/2006/relationships/font" Target="fonts/MontserratSemiBold-boldItalic.fntdata"/><Relationship Id="rId24" Type="http://schemas.openxmlformats.org/officeDocument/2006/relationships/font" Target="fonts/LibreFranklin-italic.fntdata"/><Relationship Id="rId23" Type="http://schemas.openxmlformats.org/officeDocument/2006/relationships/font" Target="fonts/LibreFranklin-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font" Target="fonts/LibreFranklin-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Medium-bold.fntdata"/><Relationship Id="rId30" Type="http://schemas.openxmlformats.org/officeDocument/2006/relationships/font" Target="fonts/BarlowMedium-regular.fntdata"/><Relationship Id="rId11" Type="http://schemas.openxmlformats.org/officeDocument/2006/relationships/slide" Target="slides/slide5.xml"/><Relationship Id="rId33" Type="http://schemas.openxmlformats.org/officeDocument/2006/relationships/font" Target="fonts/BarlowMedium-boldItalic.fntdata"/><Relationship Id="rId10" Type="http://schemas.openxmlformats.org/officeDocument/2006/relationships/slide" Target="slides/slide4.xml"/><Relationship Id="rId32" Type="http://schemas.openxmlformats.org/officeDocument/2006/relationships/font" Target="fonts/BarlowMedium-italic.fntdata"/><Relationship Id="rId13" Type="http://schemas.openxmlformats.org/officeDocument/2006/relationships/slide" Target="slides/slide7.xml"/><Relationship Id="rId35" Type="http://schemas.openxmlformats.org/officeDocument/2006/relationships/font" Target="fonts/BarlowSemiBold-bold.fntdata"/><Relationship Id="rId12" Type="http://schemas.openxmlformats.org/officeDocument/2006/relationships/slide" Target="slides/slide6.xml"/><Relationship Id="rId34" Type="http://schemas.openxmlformats.org/officeDocument/2006/relationships/font" Target="fonts/BarlowSemiBold-regular.fntdata"/><Relationship Id="rId15" Type="http://schemas.openxmlformats.org/officeDocument/2006/relationships/font" Target="fonts/Ubuntu-bold.fntdata"/><Relationship Id="rId37" Type="http://schemas.openxmlformats.org/officeDocument/2006/relationships/font" Target="fonts/BarlowSemiBold-boldItalic.fntdata"/><Relationship Id="rId14" Type="http://schemas.openxmlformats.org/officeDocument/2006/relationships/font" Target="fonts/Ubuntu-regular.fntdata"/><Relationship Id="rId36" Type="http://schemas.openxmlformats.org/officeDocument/2006/relationships/font" Target="fonts/BarlowSemiBold-italic.fntdata"/><Relationship Id="rId17" Type="http://schemas.openxmlformats.org/officeDocument/2006/relationships/font" Target="fonts/Ubuntu-boldItalic.fntdata"/><Relationship Id="rId39" Type="http://schemas.openxmlformats.org/officeDocument/2006/relationships/font" Target="fonts/Barlow-bold.fntdata"/><Relationship Id="rId16" Type="http://schemas.openxmlformats.org/officeDocument/2006/relationships/font" Target="fonts/Ubuntu-italic.fntdata"/><Relationship Id="rId38" Type="http://schemas.openxmlformats.org/officeDocument/2006/relationships/font" Target="fonts/Barlow-regular.fntdata"/><Relationship Id="rId19" Type="http://schemas.openxmlformats.org/officeDocument/2006/relationships/font" Target="fonts/MontserratSemiBold-bold.fntdata"/><Relationship Id="rId18" Type="http://schemas.openxmlformats.org/officeDocument/2006/relationships/font" Target="fonts/Montserrat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14246145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414246145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142461452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4142461452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The foundation of Starburst’s scalability is of course, Trino - an architecture for today, with the flexibility of tomorrow. Trino horizontally, or linearly, scales by adding worker nodes to extrapolate data where it resides, with a coordinator that schedules, optimizes, and parses queries for consumption. This compute is connected, but executed independently from the storage and BI &amp; SQL clients tools as an intermediary for reading and transforming massive amounts of data in different locations. </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Trino is extremely fast, on TB to PB of data. Additionally, Trino optimizes query performance through automatically picking the join order with the lower computed costs. Which brings up a good point. Scale doesn’t just mean size and speed. These are dials that can be turned up and down because of the architecture. Scale also includes cost, these are tangible infrastructure costs in addition to costs of compute. We strive to make Trino not only the fastest query engine on the market, but also the best-in-class price for performance engine. Meaning your prioritizing your compute costs to be the most impactful to the business. Another example of this is resource groups, which allows different groups of users to be prioritize with more, or less compute costs. It's like an all star mode for their most important data professionals. </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Trino technically can auto scale, but this would involve significant effort and expertise to accomplish. It is not something a typical OS Trino administrator would do and would look to Starburst for auto scaling. Trino does, however, include a graceful shutdown API that ensures worker nodes terminate without affecting running queries</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On top of all this, is the strict quality control on all Trino contributions. Maintaining clean code and contributions to our software means a better experience for our customers scale, and our ability to grow with them.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24a4794fe8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24a4794fe8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4142461452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4142461452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4a4794fe8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4a4794fe8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4142461452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4142461452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4142461452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4142461452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4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ctrTitle"/>
          </p:nvPr>
        </p:nvSpPr>
        <p:spPr>
          <a:xfrm>
            <a:off x="311700" y="1039500"/>
            <a:ext cx="6126300" cy="20526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5200"/>
              <a:buFont typeface="Ubuntu"/>
              <a:buNone/>
              <a:defRPr b="1" sz="5200">
                <a:solidFill>
                  <a:schemeClr val="lt1"/>
                </a:solidFill>
                <a:latin typeface="Ubuntu"/>
                <a:ea typeface="Ubuntu"/>
                <a:cs typeface="Ubuntu"/>
                <a:sym typeface="Ubuntu"/>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52" name="Google Shape;52;p13"/>
          <p:cNvSpPr txBox="1"/>
          <p:nvPr>
            <p:ph idx="1" type="subTitle"/>
          </p:nvPr>
        </p:nvSpPr>
        <p:spPr>
          <a:xfrm>
            <a:off x="311700" y="3129050"/>
            <a:ext cx="5132400" cy="136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500"/>
              <a:buNone/>
              <a:defRPr sz="2500">
                <a:solidFill>
                  <a:schemeClr val="accent2"/>
                </a:solidFill>
              </a:defRPr>
            </a:lvl1pPr>
            <a:lvl2pPr lvl="1" rtl="0">
              <a:lnSpc>
                <a:spcPct val="100000"/>
              </a:lnSpc>
              <a:spcBef>
                <a:spcPts val="0"/>
              </a:spcBef>
              <a:spcAft>
                <a:spcPts val="0"/>
              </a:spcAft>
              <a:buClr>
                <a:schemeClr val="accent2"/>
              </a:buClr>
              <a:buSzPts val="2500"/>
              <a:buNone/>
              <a:defRPr sz="2500">
                <a:solidFill>
                  <a:schemeClr val="accent2"/>
                </a:solidFill>
              </a:defRPr>
            </a:lvl2pPr>
            <a:lvl3pPr lvl="2" rtl="0">
              <a:lnSpc>
                <a:spcPct val="100000"/>
              </a:lnSpc>
              <a:spcBef>
                <a:spcPts val="0"/>
              </a:spcBef>
              <a:spcAft>
                <a:spcPts val="0"/>
              </a:spcAft>
              <a:buClr>
                <a:schemeClr val="accent2"/>
              </a:buClr>
              <a:buSzPts val="2500"/>
              <a:buNone/>
              <a:defRPr sz="2500">
                <a:solidFill>
                  <a:schemeClr val="accent2"/>
                </a:solidFill>
              </a:defRPr>
            </a:lvl3pPr>
            <a:lvl4pPr lvl="3" rtl="0">
              <a:lnSpc>
                <a:spcPct val="100000"/>
              </a:lnSpc>
              <a:spcBef>
                <a:spcPts val="0"/>
              </a:spcBef>
              <a:spcAft>
                <a:spcPts val="0"/>
              </a:spcAft>
              <a:buClr>
                <a:schemeClr val="accent2"/>
              </a:buClr>
              <a:buSzPts val="2500"/>
              <a:buNone/>
              <a:defRPr sz="2500">
                <a:solidFill>
                  <a:schemeClr val="accent2"/>
                </a:solidFill>
              </a:defRPr>
            </a:lvl4pPr>
            <a:lvl5pPr lvl="4" rtl="0">
              <a:lnSpc>
                <a:spcPct val="100000"/>
              </a:lnSpc>
              <a:spcBef>
                <a:spcPts val="0"/>
              </a:spcBef>
              <a:spcAft>
                <a:spcPts val="0"/>
              </a:spcAft>
              <a:buClr>
                <a:schemeClr val="accent2"/>
              </a:buClr>
              <a:buSzPts val="2500"/>
              <a:buNone/>
              <a:defRPr sz="2500">
                <a:solidFill>
                  <a:schemeClr val="accent2"/>
                </a:solidFill>
              </a:defRPr>
            </a:lvl5pPr>
            <a:lvl6pPr lvl="5" rtl="0">
              <a:lnSpc>
                <a:spcPct val="100000"/>
              </a:lnSpc>
              <a:spcBef>
                <a:spcPts val="0"/>
              </a:spcBef>
              <a:spcAft>
                <a:spcPts val="0"/>
              </a:spcAft>
              <a:buClr>
                <a:schemeClr val="accent2"/>
              </a:buClr>
              <a:buSzPts val="2500"/>
              <a:buNone/>
              <a:defRPr sz="2500">
                <a:solidFill>
                  <a:schemeClr val="accent2"/>
                </a:solidFill>
              </a:defRPr>
            </a:lvl6pPr>
            <a:lvl7pPr lvl="6" rtl="0">
              <a:lnSpc>
                <a:spcPct val="100000"/>
              </a:lnSpc>
              <a:spcBef>
                <a:spcPts val="0"/>
              </a:spcBef>
              <a:spcAft>
                <a:spcPts val="0"/>
              </a:spcAft>
              <a:buClr>
                <a:schemeClr val="accent2"/>
              </a:buClr>
              <a:buSzPts val="2500"/>
              <a:buNone/>
              <a:defRPr sz="2500">
                <a:solidFill>
                  <a:schemeClr val="accent2"/>
                </a:solidFill>
              </a:defRPr>
            </a:lvl7pPr>
            <a:lvl8pPr lvl="7" rtl="0">
              <a:lnSpc>
                <a:spcPct val="100000"/>
              </a:lnSpc>
              <a:spcBef>
                <a:spcPts val="0"/>
              </a:spcBef>
              <a:spcAft>
                <a:spcPts val="0"/>
              </a:spcAft>
              <a:buClr>
                <a:schemeClr val="accent2"/>
              </a:buClr>
              <a:buSzPts val="2500"/>
              <a:buNone/>
              <a:defRPr sz="2500">
                <a:solidFill>
                  <a:schemeClr val="accent2"/>
                </a:solidFill>
              </a:defRPr>
            </a:lvl8pPr>
            <a:lvl9pPr lvl="8" rtl="0">
              <a:lnSpc>
                <a:spcPct val="100000"/>
              </a:lnSpc>
              <a:spcBef>
                <a:spcPts val="0"/>
              </a:spcBef>
              <a:spcAft>
                <a:spcPts val="0"/>
              </a:spcAft>
              <a:buClr>
                <a:schemeClr val="accent2"/>
              </a:buClr>
              <a:buSzPts val="2500"/>
              <a:buNone/>
              <a:defRPr sz="2500">
                <a:solidFill>
                  <a:schemeClr val="accent2"/>
                </a:solidFill>
              </a:defRPr>
            </a:lvl9pPr>
          </a:lstStyle>
          <a:p/>
        </p:txBody>
      </p:sp>
      <p:pic>
        <p:nvPicPr>
          <p:cNvPr id="53" name="Google Shape;53;p13"/>
          <p:cNvPicPr preferRelativeResize="0"/>
          <p:nvPr/>
        </p:nvPicPr>
        <p:blipFill>
          <a:blip r:embed="rId3">
            <a:alphaModFix/>
          </a:blip>
          <a:stretch>
            <a:fillRect/>
          </a:stretch>
        </p:blipFill>
        <p:spPr>
          <a:xfrm>
            <a:off x="423875" y="407965"/>
            <a:ext cx="1377087" cy="274320"/>
          </a:xfrm>
          <a:prstGeom prst="rect">
            <a:avLst/>
          </a:prstGeom>
          <a:noFill/>
          <a:ln>
            <a:noFill/>
          </a:ln>
        </p:spPr>
      </p:pic>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atin typeface="Ubuntu"/>
                <a:ea typeface="Ubuntu"/>
                <a:cs typeface="Ubuntu"/>
                <a:sym typeface="Ubuntu"/>
              </a:defRPr>
            </a:lvl1pPr>
            <a:lvl2pPr lvl="1" rtl="0">
              <a:buNone/>
              <a:defRPr>
                <a:latin typeface="Ubuntu"/>
                <a:ea typeface="Ubuntu"/>
                <a:cs typeface="Ubuntu"/>
                <a:sym typeface="Ubuntu"/>
              </a:defRPr>
            </a:lvl2pPr>
            <a:lvl3pPr lvl="2" rtl="0">
              <a:buNone/>
              <a:defRPr>
                <a:latin typeface="Ubuntu"/>
                <a:ea typeface="Ubuntu"/>
                <a:cs typeface="Ubuntu"/>
                <a:sym typeface="Ubuntu"/>
              </a:defRPr>
            </a:lvl3pPr>
            <a:lvl4pPr lvl="3" rtl="0">
              <a:buNone/>
              <a:defRPr>
                <a:latin typeface="Ubuntu"/>
                <a:ea typeface="Ubuntu"/>
                <a:cs typeface="Ubuntu"/>
                <a:sym typeface="Ubuntu"/>
              </a:defRPr>
            </a:lvl4pPr>
            <a:lvl5pPr lvl="4" rtl="0">
              <a:buNone/>
              <a:defRPr>
                <a:latin typeface="Ubuntu"/>
                <a:ea typeface="Ubuntu"/>
                <a:cs typeface="Ubuntu"/>
                <a:sym typeface="Ubuntu"/>
              </a:defRPr>
            </a:lvl5pPr>
            <a:lvl6pPr lvl="5" rtl="0">
              <a:buNone/>
              <a:defRPr>
                <a:latin typeface="Ubuntu"/>
                <a:ea typeface="Ubuntu"/>
                <a:cs typeface="Ubuntu"/>
                <a:sym typeface="Ubuntu"/>
              </a:defRPr>
            </a:lvl6pPr>
            <a:lvl7pPr lvl="6" rtl="0">
              <a:buNone/>
              <a:defRPr>
                <a:latin typeface="Ubuntu"/>
                <a:ea typeface="Ubuntu"/>
                <a:cs typeface="Ubuntu"/>
                <a:sym typeface="Ubuntu"/>
              </a:defRPr>
            </a:lvl7pPr>
            <a:lvl8pPr lvl="7" rtl="0">
              <a:buNone/>
              <a:defRPr>
                <a:latin typeface="Ubuntu"/>
                <a:ea typeface="Ubuntu"/>
                <a:cs typeface="Ubuntu"/>
                <a:sym typeface="Ubuntu"/>
              </a:defRPr>
            </a:lvl8pPr>
            <a:lvl9pPr lvl="8" rtl="0">
              <a:buNone/>
              <a:defRPr>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1">
  <p:cSld name="1_Title and Content_1">
    <p:spTree>
      <p:nvGrpSpPr>
        <p:cNvPr id="55" name="Shape 55"/>
        <p:cNvGrpSpPr/>
        <p:nvPr/>
      </p:nvGrpSpPr>
      <p:grpSpPr>
        <a:xfrm>
          <a:off x="0" y="0"/>
          <a:ext cx="0" cy="0"/>
          <a:chOff x="0" y="0"/>
          <a:chExt cx="0" cy="0"/>
        </a:xfrm>
      </p:grpSpPr>
      <p:sp>
        <p:nvSpPr>
          <p:cNvPr id="56" name="Google Shape;56;p14"/>
          <p:cNvSpPr txBox="1"/>
          <p:nvPr>
            <p:ph type="title"/>
          </p:nvPr>
        </p:nvSpPr>
        <p:spPr>
          <a:xfrm>
            <a:off x="407100" y="336475"/>
            <a:ext cx="8329800" cy="459900"/>
          </a:xfrm>
          <a:prstGeom prst="rect">
            <a:avLst/>
          </a:prstGeom>
          <a:noFill/>
          <a:ln>
            <a:noFill/>
          </a:ln>
        </p:spPr>
        <p:txBody>
          <a:bodyPr anchorCtr="0" anchor="ctr" bIns="25700" lIns="51425" spcFirstLastPara="1" rIns="51425" wrap="square" tIns="25700">
            <a:normAutofit/>
          </a:bodyPr>
          <a:lstStyle>
            <a:lvl1pPr lvl="0" marR="0" rtl="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9pPr>
          </a:lstStyle>
          <a:p/>
        </p:txBody>
      </p:sp>
      <p:sp>
        <p:nvSpPr>
          <p:cNvPr id="57" name="Google Shape;57;p14"/>
          <p:cNvSpPr txBox="1"/>
          <p:nvPr>
            <p:ph idx="1" type="body"/>
          </p:nvPr>
        </p:nvSpPr>
        <p:spPr>
          <a:xfrm>
            <a:off x="407100" y="1091550"/>
            <a:ext cx="8329800" cy="3540900"/>
          </a:xfrm>
          <a:prstGeom prst="rect">
            <a:avLst/>
          </a:prstGeom>
          <a:noFill/>
          <a:ln>
            <a:noFill/>
          </a:ln>
        </p:spPr>
        <p:txBody>
          <a:bodyPr anchorCtr="0" anchor="t" bIns="25700" lIns="51425" spcFirstLastPara="1" rIns="51425" wrap="square" tIns="25700">
            <a:normAutofit/>
          </a:bodyPr>
          <a:lstStyle>
            <a:lvl1pPr indent="-298450" lvl="0" marL="4572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1pPr>
            <a:lvl2pPr indent="-298450" lvl="1" marL="9144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2pPr>
            <a:lvl3pPr indent="-298450" lvl="2" marL="13716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3pPr>
            <a:lvl4pPr indent="-298450" lvl="3" marL="18288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4pPr>
            <a:lvl5pPr indent="-298450" lvl="4" marL="22860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5pPr>
            <a:lvl6pPr indent="-228600" lvl="5" marL="27432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6pPr>
            <a:lvl7pPr indent="-228600" lvl="6" marL="32004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7pPr>
            <a:lvl8pPr indent="-228600" lvl="7" marL="36576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8pPr>
            <a:lvl9pPr indent="-228600" lvl="8" marL="41148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9pPr>
          </a:lstStyle>
          <a:p/>
        </p:txBody>
      </p:sp>
      <p:sp>
        <p:nvSpPr>
          <p:cNvPr id="58" name="Google Shape;58;p14"/>
          <p:cNvSpPr txBox="1"/>
          <p:nvPr>
            <p:ph idx="12" type="sldNum"/>
          </p:nvPr>
        </p:nvSpPr>
        <p:spPr>
          <a:xfrm>
            <a:off x="116275" y="4776700"/>
            <a:ext cx="313200" cy="273900"/>
          </a:xfrm>
          <a:prstGeom prst="rect">
            <a:avLst/>
          </a:prstGeom>
          <a:noFill/>
          <a:ln>
            <a:noFill/>
          </a:ln>
        </p:spPr>
        <p:txBody>
          <a:bodyPr anchorCtr="0" anchor="ctr" bIns="25700" lIns="51425" spcFirstLastPara="1" rIns="51425" wrap="square" tIns="25700">
            <a:noAutofit/>
          </a:bodyPr>
          <a:lstStyle>
            <a:lvl1pPr indent="0" lvl="0"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6"/>
          <p:cNvSpPr txBox="1"/>
          <p:nvPr>
            <p:ph type="ctrTitle"/>
          </p:nvPr>
        </p:nvSpPr>
        <p:spPr>
          <a:xfrm>
            <a:off x="628650" y="1147046"/>
            <a:ext cx="7886700" cy="1485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lt1"/>
              </a:buClr>
              <a:buSzPts val="3600"/>
              <a:buFont typeface="Avenir"/>
              <a:buNone/>
              <a:defRPr b="1" i="0" sz="33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 name="Google Shape;66;p16"/>
          <p:cNvSpPr txBox="1"/>
          <p:nvPr>
            <p:ph idx="1" type="subTitle"/>
          </p:nvPr>
        </p:nvSpPr>
        <p:spPr>
          <a:xfrm>
            <a:off x="628650" y="2701528"/>
            <a:ext cx="7886700" cy="736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accent2"/>
              </a:buClr>
              <a:buSzPts val="2400"/>
              <a:buNone/>
              <a:defRPr b="1" i="0" sz="1800">
                <a:solidFill>
                  <a:schemeClr val="accent3"/>
                </a:solidFill>
                <a:latin typeface="Montserrat SemiBold"/>
                <a:ea typeface="Montserrat SemiBold"/>
                <a:cs typeface="Montserrat SemiBold"/>
                <a:sym typeface="Montserrat SemiBold"/>
              </a:defRPr>
            </a:lvl1pPr>
            <a:lvl2pPr lvl="1" rtl="0" algn="ctr">
              <a:lnSpc>
                <a:spcPct val="90000"/>
              </a:lnSpc>
              <a:spcBef>
                <a:spcPts val="400"/>
              </a:spcBef>
              <a:spcAft>
                <a:spcPts val="0"/>
              </a:spcAft>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descr="A picture containing drawing&#10;&#10;Description automatically generated" id="67" name="Google Shape;67;p16"/>
          <p:cNvPicPr preferRelativeResize="0"/>
          <p:nvPr/>
        </p:nvPicPr>
        <p:blipFill rotWithShape="1">
          <a:blip r:embed="rId3">
            <a:alphaModFix/>
          </a:blip>
          <a:srcRect b="0" l="0" r="0" t="0"/>
          <a:stretch/>
        </p:blipFill>
        <p:spPr>
          <a:xfrm>
            <a:off x="628650" y="465534"/>
            <a:ext cx="1967369" cy="548014"/>
          </a:xfrm>
          <a:prstGeom prst="rect">
            <a:avLst/>
          </a:prstGeom>
          <a:noFill/>
          <a:ln>
            <a:noFill/>
          </a:ln>
        </p:spPr>
      </p:pic>
      <p:sp>
        <p:nvSpPr>
          <p:cNvPr id="68" name="Google Shape;68;p16"/>
          <p:cNvSpPr txBox="1"/>
          <p:nvPr>
            <p:ph idx="2" type="body"/>
          </p:nvPr>
        </p:nvSpPr>
        <p:spPr>
          <a:xfrm>
            <a:off x="628650" y="3636169"/>
            <a:ext cx="3768300" cy="1041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lt1"/>
              </a:buClr>
              <a:buSzPts val="1500"/>
              <a:buFont typeface="Avenir"/>
              <a:buNone/>
              <a:defRPr b="0" i="0" sz="1200">
                <a:solidFill>
                  <a:schemeClr val="lt1"/>
                </a:solidFill>
                <a:latin typeface="Barlow"/>
                <a:ea typeface="Barlow"/>
                <a:cs typeface="Barlow"/>
                <a:sym typeface="Barlow"/>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Slide 1" showMasterSp="0" type="title">
  <p:cSld name="TITLE">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7"/>
          <p:cNvSpPr txBox="1"/>
          <p:nvPr>
            <p:ph type="ctrTitle"/>
          </p:nvPr>
        </p:nvSpPr>
        <p:spPr>
          <a:xfrm>
            <a:off x="628650" y="841772"/>
            <a:ext cx="7886700" cy="1790700"/>
          </a:xfrm>
          <a:prstGeom prst="rect">
            <a:avLst/>
          </a:prstGeom>
          <a:noFill/>
          <a:ln>
            <a:noFill/>
          </a:ln>
        </p:spPr>
        <p:txBody>
          <a:bodyPr anchorCtr="0" anchor="b" bIns="34275" lIns="68575" spcFirstLastPara="1" rIns="68575" wrap="square" tIns="34275">
            <a:noAutofit/>
          </a:bodyPr>
          <a:lstStyle>
            <a:lvl1pPr lvl="0" rtl="0" algn="ctr">
              <a:lnSpc>
                <a:spcPct val="100000"/>
              </a:lnSpc>
              <a:spcBef>
                <a:spcPts val="0"/>
              </a:spcBef>
              <a:spcAft>
                <a:spcPts val="0"/>
              </a:spcAft>
              <a:buSzPts val="1100"/>
              <a:buNone/>
              <a:defRPr b="1" i="0" sz="33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1" name="Google Shape;71;p17"/>
          <p:cNvSpPr txBox="1"/>
          <p:nvPr>
            <p:ph idx="1" type="subTitle"/>
          </p:nvPr>
        </p:nvSpPr>
        <p:spPr>
          <a:xfrm>
            <a:off x="628649" y="2701528"/>
            <a:ext cx="7886700" cy="11784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SzPts val="2100"/>
              <a:buNone/>
              <a:defRPr b="1" i="0" sz="2100">
                <a:solidFill>
                  <a:schemeClr val="accent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2" name="Google Shape;72;p17"/>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pic>
        <p:nvPicPr>
          <p:cNvPr id="73" name="Google Shape;73;p17"/>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2" showMasterSp="0">
  <p:cSld name="2_Divider Slide 2">
    <p:bg>
      <p:bgPr>
        <a:solidFill>
          <a:schemeClr val="lt1"/>
        </a:solidFill>
      </p:bgPr>
    </p:bg>
    <p:spTree>
      <p:nvGrpSpPr>
        <p:cNvPr id="74" name="Shape 74"/>
        <p:cNvGrpSpPr/>
        <p:nvPr/>
      </p:nvGrpSpPr>
      <p:grpSpPr>
        <a:xfrm>
          <a:off x="0" y="0"/>
          <a:ext cx="0" cy="0"/>
          <a:chOff x="0" y="0"/>
          <a:chExt cx="0" cy="0"/>
        </a:xfrm>
      </p:grpSpPr>
      <p:pic>
        <p:nvPicPr>
          <p:cNvPr descr="A person in a dark sky&#10;&#10;Description automatically generated" id="75" name="Google Shape;75;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6" name="Google Shape;76;p18"/>
          <p:cNvSpPr txBox="1"/>
          <p:nvPr>
            <p:ph type="ctrTitle"/>
          </p:nvPr>
        </p:nvSpPr>
        <p:spPr>
          <a:xfrm>
            <a:off x="628650" y="841772"/>
            <a:ext cx="7886700" cy="1790700"/>
          </a:xfrm>
          <a:prstGeom prst="rect">
            <a:avLst/>
          </a:prstGeom>
          <a:noFill/>
          <a:ln>
            <a:noFill/>
          </a:ln>
        </p:spPr>
        <p:txBody>
          <a:bodyPr anchorCtr="0" anchor="b" bIns="34275" lIns="68575" spcFirstLastPara="1" rIns="68575" wrap="square" tIns="34275">
            <a:noAutofit/>
          </a:bodyPr>
          <a:lstStyle>
            <a:lvl1pPr lvl="0" rtl="0" algn="ctr">
              <a:lnSpc>
                <a:spcPct val="100000"/>
              </a:lnSpc>
              <a:spcBef>
                <a:spcPts val="0"/>
              </a:spcBef>
              <a:spcAft>
                <a:spcPts val="0"/>
              </a:spcAft>
              <a:buSzPts val="1100"/>
              <a:buNone/>
              <a:defRPr b="1" i="0" sz="33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7" name="Google Shape;77;p18"/>
          <p:cNvSpPr txBox="1"/>
          <p:nvPr>
            <p:ph idx="1" type="subTitle"/>
          </p:nvPr>
        </p:nvSpPr>
        <p:spPr>
          <a:xfrm>
            <a:off x="628649" y="2701528"/>
            <a:ext cx="7886700" cy="11784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SzPts val="2100"/>
              <a:buNone/>
              <a:defRPr b="1" i="0" sz="2100">
                <a:solidFill>
                  <a:schemeClr val="accent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8" name="Google Shape;78;p18"/>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pic>
        <p:nvPicPr>
          <p:cNvPr id="79" name="Google Shape;79;p18"/>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0" name="Shape 80"/>
        <p:cNvGrpSpPr/>
        <p:nvPr/>
      </p:nvGrpSpPr>
      <p:grpSpPr>
        <a:xfrm>
          <a:off x="0" y="0"/>
          <a:ext cx="0" cy="0"/>
          <a:chOff x="0" y="0"/>
          <a:chExt cx="0" cy="0"/>
        </a:xfrm>
      </p:grpSpPr>
      <p:sp>
        <p:nvSpPr>
          <p:cNvPr id="81" name="Google Shape;81;p19"/>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2" name="Google Shape;82;p19"/>
          <p:cNvSpPr txBox="1"/>
          <p:nvPr>
            <p:ph idx="1" type="body"/>
          </p:nvPr>
        </p:nvSpPr>
        <p:spPr>
          <a:xfrm>
            <a:off x="628650" y="1243770"/>
            <a:ext cx="7886700" cy="33966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19"/>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Sep Title">
  <p:cSld name="Title and Content - Sep Title">
    <p:spTree>
      <p:nvGrpSpPr>
        <p:cNvPr id="84" name="Shape 84"/>
        <p:cNvGrpSpPr/>
        <p:nvPr/>
      </p:nvGrpSpPr>
      <p:grpSpPr>
        <a:xfrm>
          <a:off x="0" y="0"/>
          <a:ext cx="0" cy="0"/>
          <a:chOff x="0" y="0"/>
          <a:chExt cx="0" cy="0"/>
        </a:xfrm>
      </p:grpSpPr>
      <p:sp>
        <p:nvSpPr>
          <p:cNvPr id="85" name="Google Shape;85;p20"/>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6" name="Google Shape;86;p20"/>
          <p:cNvSpPr txBox="1"/>
          <p:nvPr>
            <p:ph idx="1" type="body"/>
          </p:nvPr>
        </p:nvSpPr>
        <p:spPr>
          <a:xfrm>
            <a:off x="628650" y="1350930"/>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323850" lvl="1" marL="914400" rtl="0" algn="l">
              <a:lnSpc>
                <a:spcPct val="90000"/>
              </a:lnSpc>
              <a:spcBef>
                <a:spcPts val="400"/>
              </a:spcBef>
              <a:spcAft>
                <a:spcPts val="0"/>
              </a:spcAft>
              <a:buClr>
                <a:schemeClr val="accent1"/>
              </a:buClr>
              <a:buSzPts val="1500"/>
              <a:buChar char="•"/>
              <a:defRPr b="0" i="0" sz="1500">
                <a:latin typeface="Avenir"/>
                <a:ea typeface="Avenir"/>
                <a:cs typeface="Avenir"/>
                <a:sym typeface="Avenir"/>
              </a:defRPr>
            </a:lvl2pPr>
            <a:lvl3pPr indent="-304800" lvl="2" marL="1371600" rtl="0" algn="l">
              <a:lnSpc>
                <a:spcPct val="90000"/>
              </a:lnSpc>
              <a:spcBef>
                <a:spcPts val="400"/>
              </a:spcBef>
              <a:spcAft>
                <a:spcPts val="0"/>
              </a:spcAft>
              <a:buClr>
                <a:schemeClr val="accent1"/>
              </a:buClr>
              <a:buSzPts val="1200"/>
              <a:buChar char="•"/>
              <a:defRPr b="0" i="0">
                <a:latin typeface="Avenir"/>
                <a:ea typeface="Avenir"/>
                <a:cs typeface="Avenir"/>
                <a:sym typeface="Avenir"/>
              </a:defRPr>
            </a:lvl3pPr>
            <a:lvl4pPr indent="-298450" lvl="3" marL="1828800" rtl="0" algn="l">
              <a:lnSpc>
                <a:spcPct val="90000"/>
              </a:lnSpc>
              <a:spcBef>
                <a:spcPts val="400"/>
              </a:spcBef>
              <a:spcAft>
                <a:spcPts val="0"/>
              </a:spcAft>
              <a:buClr>
                <a:schemeClr val="accent1"/>
              </a:buClr>
              <a:buSzPts val="1100"/>
              <a:buChar char="•"/>
              <a:defRPr b="0" i="0">
                <a:latin typeface="Avenir"/>
                <a:ea typeface="Avenir"/>
                <a:cs typeface="Avenir"/>
                <a:sym typeface="Avenir"/>
              </a:defRPr>
            </a:lvl4pPr>
            <a:lvl5pPr indent="-285750" lvl="4" marL="2286000" rtl="0" algn="l">
              <a:lnSpc>
                <a:spcPct val="90000"/>
              </a:lnSpc>
              <a:spcBef>
                <a:spcPts val="400"/>
              </a:spcBef>
              <a:spcAft>
                <a:spcPts val="0"/>
              </a:spcAft>
              <a:buClr>
                <a:schemeClr val="accent1"/>
              </a:buClr>
              <a:buSzPts val="900"/>
              <a:buChar char="•"/>
              <a:defRPr b="0" i="0">
                <a:latin typeface="Avenir"/>
                <a:ea typeface="Avenir"/>
                <a:cs typeface="Avenir"/>
                <a:sym typeface="Aveni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20"/>
          <p:cNvSpPr txBox="1"/>
          <p:nvPr>
            <p:ph idx="2" type="body"/>
          </p:nvPr>
        </p:nvSpPr>
        <p:spPr>
          <a:xfrm>
            <a:off x="628650" y="1833137"/>
            <a:ext cx="78867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 name="Google Shape;88;p20"/>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9" name="Shape 89"/>
        <p:cNvGrpSpPr/>
        <p:nvPr/>
      </p:nvGrpSpPr>
      <p:grpSpPr>
        <a:xfrm>
          <a:off x="0" y="0"/>
          <a:ext cx="0" cy="0"/>
          <a:chOff x="0" y="0"/>
          <a:chExt cx="0" cy="0"/>
        </a:xfrm>
      </p:grpSpPr>
      <p:sp>
        <p:nvSpPr>
          <p:cNvPr id="90" name="Google Shape;90;p21"/>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 name="Google Shape;91;p21"/>
          <p:cNvSpPr txBox="1"/>
          <p:nvPr>
            <p:ph idx="1" type="body"/>
          </p:nvPr>
        </p:nvSpPr>
        <p:spPr>
          <a:xfrm>
            <a:off x="628650" y="1350930"/>
            <a:ext cx="3886200" cy="32892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2" name="Google Shape;92;p21"/>
          <p:cNvSpPr txBox="1"/>
          <p:nvPr>
            <p:ph idx="2" type="body"/>
          </p:nvPr>
        </p:nvSpPr>
        <p:spPr>
          <a:xfrm>
            <a:off x="4629152" y="1349764"/>
            <a:ext cx="3886200" cy="32892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3" name="Google Shape;93;p21"/>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Sep Title">
  <p:cSld name="Two Content - Sep Title">
    <p:spTree>
      <p:nvGrpSpPr>
        <p:cNvPr id="94" name="Shape 94"/>
        <p:cNvGrpSpPr/>
        <p:nvPr/>
      </p:nvGrpSpPr>
      <p:grpSpPr>
        <a:xfrm>
          <a:off x="0" y="0"/>
          <a:ext cx="0" cy="0"/>
          <a:chOff x="0" y="0"/>
          <a:chExt cx="0" cy="0"/>
        </a:xfrm>
      </p:grpSpPr>
      <p:sp>
        <p:nvSpPr>
          <p:cNvPr id="95" name="Google Shape;95;p22"/>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6" name="Google Shape;96;p22"/>
          <p:cNvSpPr txBox="1"/>
          <p:nvPr>
            <p:ph idx="1" type="body"/>
          </p:nvPr>
        </p:nvSpPr>
        <p:spPr>
          <a:xfrm>
            <a:off x="628650" y="1350930"/>
            <a:ext cx="38862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323850" lvl="1" marL="914400" rtl="0" algn="l">
              <a:lnSpc>
                <a:spcPct val="90000"/>
              </a:lnSpc>
              <a:spcBef>
                <a:spcPts val="400"/>
              </a:spcBef>
              <a:spcAft>
                <a:spcPts val="0"/>
              </a:spcAft>
              <a:buClr>
                <a:schemeClr val="accent1"/>
              </a:buClr>
              <a:buSzPts val="1500"/>
              <a:buChar char="•"/>
              <a:defRPr b="0" i="0" sz="1500">
                <a:latin typeface="Avenir"/>
                <a:ea typeface="Avenir"/>
                <a:cs typeface="Avenir"/>
                <a:sym typeface="Avenir"/>
              </a:defRPr>
            </a:lvl2pPr>
            <a:lvl3pPr indent="-304800" lvl="2" marL="1371600" rtl="0" algn="l">
              <a:lnSpc>
                <a:spcPct val="90000"/>
              </a:lnSpc>
              <a:spcBef>
                <a:spcPts val="400"/>
              </a:spcBef>
              <a:spcAft>
                <a:spcPts val="0"/>
              </a:spcAft>
              <a:buClr>
                <a:schemeClr val="accent1"/>
              </a:buClr>
              <a:buSzPts val="1200"/>
              <a:buChar char="•"/>
              <a:defRPr b="0" i="0">
                <a:latin typeface="Avenir"/>
                <a:ea typeface="Avenir"/>
                <a:cs typeface="Avenir"/>
                <a:sym typeface="Avenir"/>
              </a:defRPr>
            </a:lvl3pPr>
            <a:lvl4pPr indent="-298450" lvl="3" marL="1828800" rtl="0" algn="l">
              <a:lnSpc>
                <a:spcPct val="90000"/>
              </a:lnSpc>
              <a:spcBef>
                <a:spcPts val="400"/>
              </a:spcBef>
              <a:spcAft>
                <a:spcPts val="0"/>
              </a:spcAft>
              <a:buClr>
                <a:schemeClr val="accent1"/>
              </a:buClr>
              <a:buSzPts val="1100"/>
              <a:buChar char="•"/>
              <a:defRPr b="0" i="0">
                <a:latin typeface="Avenir"/>
                <a:ea typeface="Avenir"/>
                <a:cs typeface="Avenir"/>
                <a:sym typeface="Avenir"/>
              </a:defRPr>
            </a:lvl4pPr>
            <a:lvl5pPr indent="-285750" lvl="4" marL="2286000" rtl="0" algn="l">
              <a:lnSpc>
                <a:spcPct val="90000"/>
              </a:lnSpc>
              <a:spcBef>
                <a:spcPts val="400"/>
              </a:spcBef>
              <a:spcAft>
                <a:spcPts val="0"/>
              </a:spcAft>
              <a:buClr>
                <a:schemeClr val="accent1"/>
              </a:buClr>
              <a:buSzPts val="900"/>
              <a:buChar char="•"/>
              <a:defRPr b="0" i="0">
                <a:latin typeface="Avenir"/>
                <a:ea typeface="Avenir"/>
                <a:cs typeface="Avenir"/>
                <a:sym typeface="Aveni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7" name="Google Shape;97;p22"/>
          <p:cNvSpPr txBox="1"/>
          <p:nvPr>
            <p:ph idx="2" type="body"/>
          </p:nvPr>
        </p:nvSpPr>
        <p:spPr>
          <a:xfrm>
            <a:off x="4600575" y="1350930"/>
            <a:ext cx="3914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323850" lvl="1" marL="914400" rtl="0" algn="l">
              <a:lnSpc>
                <a:spcPct val="90000"/>
              </a:lnSpc>
              <a:spcBef>
                <a:spcPts val="400"/>
              </a:spcBef>
              <a:spcAft>
                <a:spcPts val="0"/>
              </a:spcAft>
              <a:buClr>
                <a:schemeClr val="accent1"/>
              </a:buClr>
              <a:buSzPts val="1500"/>
              <a:buChar char="•"/>
              <a:defRPr b="0" i="0" sz="1500">
                <a:latin typeface="Avenir"/>
                <a:ea typeface="Avenir"/>
                <a:cs typeface="Avenir"/>
                <a:sym typeface="Avenir"/>
              </a:defRPr>
            </a:lvl2pPr>
            <a:lvl3pPr indent="-304800" lvl="2" marL="1371600" rtl="0" algn="l">
              <a:lnSpc>
                <a:spcPct val="90000"/>
              </a:lnSpc>
              <a:spcBef>
                <a:spcPts val="400"/>
              </a:spcBef>
              <a:spcAft>
                <a:spcPts val="0"/>
              </a:spcAft>
              <a:buClr>
                <a:schemeClr val="accent1"/>
              </a:buClr>
              <a:buSzPts val="1200"/>
              <a:buChar char="•"/>
              <a:defRPr b="0" i="0">
                <a:latin typeface="Avenir"/>
                <a:ea typeface="Avenir"/>
                <a:cs typeface="Avenir"/>
                <a:sym typeface="Avenir"/>
              </a:defRPr>
            </a:lvl3pPr>
            <a:lvl4pPr indent="-298450" lvl="3" marL="1828800" rtl="0" algn="l">
              <a:lnSpc>
                <a:spcPct val="90000"/>
              </a:lnSpc>
              <a:spcBef>
                <a:spcPts val="400"/>
              </a:spcBef>
              <a:spcAft>
                <a:spcPts val="0"/>
              </a:spcAft>
              <a:buClr>
                <a:schemeClr val="accent1"/>
              </a:buClr>
              <a:buSzPts val="1100"/>
              <a:buChar char="•"/>
              <a:defRPr b="0" i="0">
                <a:latin typeface="Avenir"/>
                <a:ea typeface="Avenir"/>
                <a:cs typeface="Avenir"/>
                <a:sym typeface="Avenir"/>
              </a:defRPr>
            </a:lvl4pPr>
            <a:lvl5pPr indent="-285750" lvl="4" marL="2286000" rtl="0" algn="l">
              <a:lnSpc>
                <a:spcPct val="90000"/>
              </a:lnSpc>
              <a:spcBef>
                <a:spcPts val="400"/>
              </a:spcBef>
              <a:spcAft>
                <a:spcPts val="0"/>
              </a:spcAft>
              <a:buClr>
                <a:schemeClr val="accent1"/>
              </a:buClr>
              <a:buSzPts val="900"/>
              <a:buChar char="•"/>
              <a:defRPr b="0" i="0">
                <a:latin typeface="Avenir"/>
                <a:ea typeface="Avenir"/>
                <a:cs typeface="Avenir"/>
                <a:sym typeface="Aveni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8" name="Google Shape;98;p22"/>
          <p:cNvSpPr txBox="1"/>
          <p:nvPr>
            <p:ph idx="3" type="body"/>
          </p:nvPr>
        </p:nvSpPr>
        <p:spPr>
          <a:xfrm>
            <a:off x="628650" y="1868557"/>
            <a:ext cx="3886200" cy="27717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9" name="Google Shape;99;p22"/>
          <p:cNvSpPr txBox="1"/>
          <p:nvPr>
            <p:ph idx="4" type="body"/>
          </p:nvPr>
        </p:nvSpPr>
        <p:spPr>
          <a:xfrm>
            <a:off x="4614864" y="1868556"/>
            <a:ext cx="3886200" cy="27717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0" name="Google Shape;100;p22"/>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3">
  <p:cSld name="Three Content3">
    <p:spTree>
      <p:nvGrpSpPr>
        <p:cNvPr id="101" name="Shape 101"/>
        <p:cNvGrpSpPr/>
        <p:nvPr/>
      </p:nvGrpSpPr>
      <p:grpSpPr>
        <a:xfrm>
          <a:off x="0" y="0"/>
          <a:ext cx="0" cy="0"/>
          <a:chOff x="0" y="0"/>
          <a:chExt cx="0" cy="0"/>
        </a:xfrm>
      </p:grpSpPr>
      <p:sp>
        <p:nvSpPr>
          <p:cNvPr id="102" name="Google Shape;102;p23"/>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3" name="Google Shape;103;p23"/>
          <p:cNvSpPr txBox="1"/>
          <p:nvPr>
            <p:ph idx="1" type="body"/>
          </p:nvPr>
        </p:nvSpPr>
        <p:spPr>
          <a:xfrm>
            <a:off x="635474" y="1354015"/>
            <a:ext cx="2557200" cy="3172200"/>
          </a:xfrm>
          <a:prstGeom prst="rect">
            <a:avLst/>
          </a:prstGeom>
          <a:noFill/>
          <a:ln cap="flat" cmpd="sng" w="9525">
            <a:solidFill>
              <a:schemeClr val="accent1"/>
            </a:solidFill>
            <a:prstDash val="solid"/>
            <a:round/>
            <a:headEnd len="sm" w="sm" type="none"/>
            <a:tailEnd len="sm" w="sm" type="none"/>
          </a:ln>
        </p:spPr>
        <p:txBody>
          <a:bodyPr anchorCtr="1" anchor="t" bIns="34275" lIns="0" spcFirstLastPara="1" rIns="0" wrap="square" tIns="0">
            <a:noAutofit/>
          </a:bodyPr>
          <a:lstStyle>
            <a:lvl1pPr indent="-228600" lvl="0" marL="457200" rtl="0" algn="ctr">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4" name="Google Shape;104;p23"/>
          <p:cNvSpPr txBox="1"/>
          <p:nvPr>
            <p:ph idx="2" type="body"/>
          </p:nvPr>
        </p:nvSpPr>
        <p:spPr>
          <a:xfrm>
            <a:off x="5951459" y="1354015"/>
            <a:ext cx="2557200" cy="3172200"/>
          </a:xfrm>
          <a:prstGeom prst="rect">
            <a:avLst/>
          </a:prstGeom>
          <a:noFill/>
          <a:ln cap="flat" cmpd="sng" w="9525">
            <a:solidFill>
              <a:schemeClr val="accent3"/>
            </a:solidFill>
            <a:prstDash val="solid"/>
            <a:round/>
            <a:headEnd len="sm" w="sm" type="none"/>
            <a:tailEnd len="sm" w="sm" type="none"/>
          </a:ln>
        </p:spPr>
        <p:txBody>
          <a:bodyPr anchorCtr="1" anchor="t" bIns="34275" lIns="0" spcFirstLastPara="1" rIns="0" wrap="square" tIns="0">
            <a:noAutofit/>
          </a:bodyPr>
          <a:lstStyle>
            <a:lvl1pPr indent="-228600" lvl="0" marL="457200" rtl="0" algn="ctr">
              <a:lnSpc>
                <a:spcPct val="90000"/>
              </a:lnSpc>
              <a:spcBef>
                <a:spcPts val="800"/>
              </a:spcBef>
              <a:spcAft>
                <a:spcPts val="0"/>
              </a:spcAft>
              <a:buClr>
                <a:schemeClr val="accent3"/>
              </a:buClr>
              <a:buSzPts val="1200"/>
              <a:buFont typeface="Avenir"/>
              <a:buNone/>
              <a:defRPr b="1" i="0" sz="1200" cap="none">
                <a:solidFill>
                  <a:schemeClr val="accent3"/>
                </a:solidFill>
                <a:latin typeface="Montserrat SemiBold"/>
                <a:ea typeface="Montserrat SemiBold"/>
                <a:cs typeface="Montserrat SemiBold"/>
                <a:sym typeface="Montserrat SemiBold"/>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 name="Google Shape;105;p23"/>
          <p:cNvSpPr txBox="1"/>
          <p:nvPr>
            <p:ph idx="3" type="body"/>
          </p:nvPr>
        </p:nvSpPr>
        <p:spPr>
          <a:xfrm>
            <a:off x="3293466" y="1354015"/>
            <a:ext cx="2557200" cy="3172200"/>
          </a:xfrm>
          <a:prstGeom prst="rect">
            <a:avLst/>
          </a:prstGeom>
          <a:noFill/>
          <a:ln cap="flat" cmpd="sng" w="9525">
            <a:solidFill>
              <a:schemeClr val="accent5"/>
            </a:solidFill>
            <a:prstDash val="solid"/>
            <a:round/>
            <a:headEnd len="sm" w="sm" type="none"/>
            <a:tailEnd len="sm" w="sm" type="none"/>
          </a:ln>
        </p:spPr>
        <p:txBody>
          <a:bodyPr anchorCtr="1" anchor="t" bIns="34275" lIns="0" spcFirstLastPara="1" rIns="0" wrap="square" tIns="0">
            <a:noAutofit/>
          </a:bodyPr>
          <a:lstStyle>
            <a:lvl1pPr indent="-228600" lvl="0" marL="457200" rtl="0" algn="ctr">
              <a:lnSpc>
                <a:spcPct val="90000"/>
              </a:lnSpc>
              <a:spcBef>
                <a:spcPts val="800"/>
              </a:spcBef>
              <a:spcAft>
                <a:spcPts val="0"/>
              </a:spcAft>
              <a:buClr>
                <a:schemeClr val="accent2"/>
              </a:buClr>
              <a:buSzPts val="1200"/>
              <a:buFont typeface="Avenir"/>
              <a:buNone/>
              <a:defRPr b="1" i="0" sz="1200" cap="none">
                <a:solidFill>
                  <a:schemeClr val="accent5"/>
                </a:solidFill>
                <a:latin typeface="Montserrat SemiBold"/>
                <a:ea typeface="Montserrat SemiBold"/>
                <a:cs typeface="Montserrat SemiBold"/>
                <a:sym typeface="Montserrat SemiBold"/>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 name="Google Shape;106;p23"/>
          <p:cNvSpPr txBox="1"/>
          <p:nvPr>
            <p:ph idx="4" type="body"/>
          </p:nvPr>
        </p:nvSpPr>
        <p:spPr>
          <a:xfrm>
            <a:off x="739140" y="1904216"/>
            <a:ext cx="2339400" cy="2622000"/>
          </a:xfrm>
          <a:prstGeom prst="rect">
            <a:avLst/>
          </a:prstGeom>
          <a:noFill/>
          <a:ln>
            <a:noFill/>
          </a:ln>
        </p:spPr>
        <p:txBody>
          <a:bodyPr anchorCtr="0" anchor="t" bIns="68575" lIns="0" spcFirstLastPara="1" rIns="0"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7" name="Google Shape;107;p23"/>
          <p:cNvSpPr txBox="1"/>
          <p:nvPr>
            <p:ph idx="5" type="body"/>
          </p:nvPr>
        </p:nvSpPr>
        <p:spPr>
          <a:xfrm>
            <a:off x="3402330" y="1904216"/>
            <a:ext cx="2339400" cy="2622000"/>
          </a:xfrm>
          <a:prstGeom prst="rect">
            <a:avLst/>
          </a:prstGeom>
          <a:noFill/>
          <a:ln>
            <a:noFill/>
          </a:ln>
        </p:spPr>
        <p:txBody>
          <a:bodyPr anchorCtr="0" anchor="t" bIns="68575" lIns="0" spcFirstLastPara="1" rIns="0"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8" name="Google Shape;108;p23"/>
          <p:cNvSpPr txBox="1"/>
          <p:nvPr>
            <p:ph idx="6" type="body"/>
          </p:nvPr>
        </p:nvSpPr>
        <p:spPr>
          <a:xfrm>
            <a:off x="6060322" y="1904216"/>
            <a:ext cx="2339400" cy="2622000"/>
          </a:xfrm>
          <a:prstGeom prst="rect">
            <a:avLst/>
          </a:prstGeom>
          <a:noFill/>
          <a:ln>
            <a:noFill/>
          </a:ln>
        </p:spPr>
        <p:txBody>
          <a:bodyPr anchorCtr="0" anchor="t" bIns="68575" lIns="0" spcFirstLastPara="1" rIns="0"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9" name="Google Shape;109;p23"/>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ree Content">
  <p:cSld name="1_Three Content">
    <p:spTree>
      <p:nvGrpSpPr>
        <p:cNvPr id="110" name="Shape 110"/>
        <p:cNvGrpSpPr/>
        <p:nvPr/>
      </p:nvGrpSpPr>
      <p:grpSpPr>
        <a:xfrm>
          <a:off x="0" y="0"/>
          <a:ext cx="0" cy="0"/>
          <a:chOff x="0" y="0"/>
          <a:chExt cx="0" cy="0"/>
        </a:xfrm>
      </p:grpSpPr>
      <p:sp>
        <p:nvSpPr>
          <p:cNvPr id="111" name="Google Shape;111;p24"/>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2" name="Google Shape;112;p24"/>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24"/>
          <p:cNvSpPr txBox="1"/>
          <p:nvPr>
            <p:ph idx="1" type="body"/>
          </p:nvPr>
        </p:nvSpPr>
        <p:spPr>
          <a:xfrm>
            <a:off x="628651" y="1350930"/>
            <a:ext cx="2563800" cy="3175500"/>
          </a:xfrm>
          <a:prstGeom prst="rect">
            <a:avLst/>
          </a:prstGeom>
          <a:noFill/>
          <a:ln>
            <a:noFill/>
          </a:ln>
        </p:spPr>
        <p:txBody>
          <a:bodyPr anchorCtr="0" anchor="t" bIns="34275" lIns="68575" spcFirstLastPara="1" rIns="68575" wrap="square" tIns="34275">
            <a:noAutofit/>
          </a:bodyPr>
          <a:lstStyle>
            <a:lvl1pPr indent="-228600" lvl="0" marL="457200" rtl="0" algn="l">
              <a:lnSpc>
                <a:spcPct val="147500"/>
              </a:lnSpc>
              <a:spcBef>
                <a:spcPts val="0"/>
              </a:spcBef>
              <a:spcAft>
                <a:spcPts val="0"/>
              </a:spcAft>
              <a:buClr>
                <a:schemeClr val="accent1"/>
              </a:buClr>
              <a:buSzPts val="1200"/>
              <a:buFont typeface="Barlow"/>
              <a:buNone/>
              <a:defRPr b="0" i="0" sz="1200">
                <a:latin typeface="Barlow"/>
                <a:ea typeface="Barlow"/>
                <a:cs typeface="Barlow"/>
                <a:sym typeface="Barlow"/>
              </a:defRPr>
            </a:lvl1pPr>
            <a:lvl2pPr indent="-228600" lvl="1" marL="914400" rtl="0" algn="l">
              <a:lnSpc>
                <a:spcPct val="100000"/>
              </a:lnSpc>
              <a:spcBef>
                <a:spcPts val="0"/>
              </a:spcBef>
              <a:spcAft>
                <a:spcPts val="0"/>
              </a:spcAft>
              <a:buSzPts val="1200"/>
              <a:buFont typeface="Barlow"/>
              <a:buNone/>
              <a:defRPr sz="1200"/>
            </a:lvl2pPr>
            <a:lvl3pPr indent="-228600" lvl="2" marL="1371600" rtl="0" algn="l">
              <a:lnSpc>
                <a:spcPct val="100000"/>
              </a:lnSpc>
              <a:spcBef>
                <a:spcPts val="0"/>
              </a:spcBef>
              <a:spcAft>
                <a:spcPts val="0"/>
              </a:spcAft>
              <a:buSzPts val="1100"/>
              <a:buFont typeface="Barlow"/>
              <a:buNone/>
              <a:defRPr sz="1100"/>
            </a:lvl3pPr>
            <a:lvl4pPr indent="-228600" lvl="3" marL="1828800" rtl="0" algn="l">
              <a:lnSpc>
                <a:spcPct val="100000"/>
              </a:lnSpc>
              <a:spcBef>
                <a:spcPts val="0"/>
              </a:spcBef>
              <a:spcAft>
                <a:spcPts val="0"/>
              </a:spcAft>
              <a:buSzPts val="900"/>
              <a:buFont typeface="Montserrat"/>
              <a:buNone/>
              <a:defRPr sz="900"/>
            </a:lvl4pPr>
            <a:lvl5pPr indent="-228600" lvl="4" marL="2286000" rtl="0" algn="l">
              <a:lnSpc>
                <a:spcPct val="100000"/>
              </a:lnSpc>
              <a:spcBef>
                <a:spcPts val="0"/>
              </a:spcBef>
              <a:spcAft>
                <a:spcPts val="0"/>
              </a:spcAft>
              <a:buSzPts val="800"/>
              <a:buFont typeface="Montserrat"/>
              <a:buNone/>
              <a:defRPr sz="800"/>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14" name="Google Shape;114;p24"/>
          <p:cNvSpPr txBox="1"/>
          <p:nvPr>
            <p:ph idx="2" type="body"/>
          </p:nvPr>
        </p:nvSpPr>
        <p:spPr>
          <a:xfrm>
            <a:off x="5951458" y="1350930"/>
            <a:ext cx="2563800" cy="3175500"/>
          </a:xfrm>
          <a:prstGeom prst="rect">
            <a:avLst/>
          </a:prstGeom>
          <a:noFill/>
          <a:ln>
            <a:noFill/>
          </a:ln>
        </p:spPr>
        <p:txBody>
          <a:bodyPr anchorCtr="0" anchor="t" bIns="34275" lIns="68575" spcFirstLastPara="1" rIns="68575" wrap="square" tIns="34275">
            <a:noAutofit/>
          </a:bodyPr>
          <a:lstStyle>
            <a:lvl1pPr indent="-228600" lvl="0" marL="457200" rtl="0" algn="l">
              <a:lnSpc>
                <a:spcPct val="147500"/>
              </a:lnSpc>
              <a:spcBef>
                <a:spcPts val="0"/>
              </a:spcBef>
              <a:spcAft>
                <a:spcPts val="0"/>
              </a:spcAft>
              <a:buClr>
                <a:schemeClr val="accent1"/>
              </a:buClr>
              <a:buSzPts val="1200"/>
              <a:buFont typeface="Barlow"/>
              <a:buNone/>
              <a:defRPr b="0" i="0" sz="1200">
                <a:latin typeface="Barlow"/>
                <a:ea typeface="Barlow"/>
                <a:cs typeface="Barlow"/>
                <a:sym typeface="Barlow"/>
              </a:defRPr>
            </a:lvl1pPr>
            <a:lvl2pPr indent="-228600" lvl="1" marL="914400" rtl="0" algn="l">
              <a:lnSpc>
                <a:spcPct val="100000"/>
              </a:lnSpc>
              <a:spcBef>
                <a:spcPts val="0"/>
              </a:spcBef>
              <a:spcAft>
                <a:spcPts val="0"/>
              </a:spcAft>
              <a:buSzPts val="1200"/>
              <a:buFont typeface="Barlow"/>
              <a:buNone/>
              <a:defRPr sz="1200"/>
            </a:lvl2pPr>
            <a:lvl3pPr indent="-228600" lvl="2" marL="1371600" rtl="0" algn="l">
              <a:lnSpc>
                <a:spcPct val="100000"/>
              </a:lnSpc>
              <a:spcBef>
                <a:spcPts val="0"/>
              </a:spcBef>
              <a:spcAft>
                <a:spcPts val="0"/>
              </a:spcAft>
              <a:buSzPts val="1100"/>
              <a:buFont typeface="Barlow"/>
              <a:buNone/>
              <a:defRPr sz="1100"/>
            </a:lvl3pPr>
            <a:lvl4pPr indent="-228600" lvl="3" marL="1828800" rtl="0" algn="l">
              <a:lnSpc>
                <a:spcPct val="100000"/>
              </a:lnSpc>
              <a:spcBef>
                <a:spcPts val="0"/>
              </a:spcBef>
              <a:spcAft>
                <a:spcPts val="0"/>
              </a:spcAft>
              <a:buSzPts val="900"/>
              <a:buFont typeface="Montserrat"/>
              <a:buNone/>
              <a:defRPr sz="900"/>
            </a:lvl4pPr>
            <a:lvl5pPr indent="-228600" lvl="4" marL="2286000" rtl="0" algn="l">
              <a:lnSpc>
                <a:spcPct val="100000"/>
              </a:lnSpc>
              <a:spcBef>
                <a:spcPts val="0"/>
              </a:spcBef>
              <a:spcAft>
                <a:spcPts val="0"/>
              </a:spcAft>
              <a:buSzPts val="800"/>
              <a:buFont typeface="Montserrat"/>
              <a:buNone/>
              <a:defRPr sz="800"/>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15" name="Google Shape;115;p24"/>
          <p:cNvSpPr txBox="1"/>
          <p:nvPr>
            <p:ph idx="3" type="body"/>
          </p:nvPr>
        </p:nvSpPr>
        <p:spPr>
          <a:xfrm>
            <a:off x="3290054" y="1350930"/>
            <a:ext cx="2563800" cy="3175500"/>
          </a:xfrm>
          <a:prstGeom prst="rect">
            <a:avLst/>
          </a:prstGeom>
          <a:noFill/>
          <a:ln>
            <a:noFill/>
          </a:ln>
        </p:spPr>
        <p:txBody>
          <a:bodyPr anchorCtr="0" anchor="t" bIns="34275" lIns="68575" spcFirstLastPara="1" rIns="68575" wrap="square" tIns="34275">
            <a:noAutofit/>
          </a:bodyPr>
          <a:lstStyle>
            <a:lvl1pPr indent="-228600" lvl="0" marL="457200" rtl="0" algn="l">
              <a:lnSpc>
                <a:spcPct val="147500"/>
              </a:lnSpc>
              <a:spcBef>
                <a:spcPts val="0"/>
              </a:spcBef>
              <a:spcAft>
                <a:spcPts val="0"/>
              </a:spcAft>
              <a:buClr>
                <a:schemeClr val="accent1"/>
              </a:buClr>
              <a:buSzPts val="1200"/>
              <a:buFont typeface="Barlow"/>
              <a:buNone/>
              <a:defRPr b="0" i="0" sz="1200">
                <a:latin typeface="Barlow"/>
                <a:ea typeface="Barlow"/>
                <a:cs typeface="Barlow"/>
                <a:sym typeface="Barlow"/>
              </a:defRPr>
            </a:lvl1pPr>
            <a:lvl2pPr indent="-228600" lvl="1" marL="914400" rtl="0" algn="l">
              <a:lnSpc>
                <a:spcPct val="100000"/>
              </a:lnSpc>
              <a:spcBef>
                <a:spcPts val="0"/>
              </a:spcBef>
              <a:spcAft>
                <a:spcPts val="0"/>
              </a:spcAft>
              <a:buSzPts val="1200"/>
              <a:buFont typeface="Barlow"/>
              <a:buNone/>
              <a:defRPr sz="1200"/>
            </a:lvl2pPr>
            <a:lvl3pPr indent="-228600" lvl="2" marL="1371600" rtl="0" algn="l">
              <a:lnSpc>
                <a:spcPct val="100000"/>
              </a:lnSpc>
              <a:spcBef>
                <a:spcPts val="0"/>
              </a:spcBef>
              <a:spcAft>
                <a:spcPts val="0"/>
              </a:spcAft>
              <a:buSzPts val="1100"/>
              <a:buFont typeface="Barlow"/>
              <a:buNone/>
              <a:defRPr sz="1100"/>
            </a:lvl3pPr>
            <a:lvl4pPr indent="-228600" lvl="3" marL="1828800" rtl="0" algn="l">
              <a:lnSpc>
                <a:spcPct val="100000"/>
              </a:lnSpc>
              <a:spcBef>
                <a:spcPts val="0"/>
              </a:spcBef>
              <a:spcAft>
                <a:spcPts val="0"/>
              </a:spcAft>
              <a:buSzPts val="900"/>
              <a:buFont typeface="Montserrat"/>
              <a:buNone/>
              <a:defRPr sz="900"/>
            </a:lvl4pPr>
            <a:lvl5pPr indent="-228600" lvl="4" marL="2286000" rtl="0" algn="l">
              <a:lnSpc>
                <a:spcPct val="100000"/>
              </a:lnSpc>
              <a:spcBef>
                <a:spcPts val="0"/>
              </a:spcBef>
              <a:spcAft>
                <a:spcPts val="0"/>
              </a:spcAft>
              <a:buSzPts val="800"/>
              <a:buFont typeface="Montserrat"/>
              <a:buNone/>
              <a:defRPr sz="800"/>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Icons">
  <p:cSld name="Three Content Icons">
    <p:spTree>
      <p:nvGrpSpPr>
        <p:cNvPr id="116" name="Shape 116"/>
        <p:cNvGrpSpPr/>
        <p:nvPr/>
      </p:nvGrpSpPr>
      <p:grpSpPr>
        <a:xfrm>
          <a:off x="0" y="0"/>
          <a:ext cx="0" cy="0"/>
          <a:chOff x="0" y="0"/>
          <a:chExt cx="0" cy="0"/>
        </a:xfrm>
      </p:grpSpPr>
      <p:sp>
        <p:nvSpPr>
          <p:cNvPr id="117" name="Google Shape;117;p25"/>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 name="Google Shape;118;p25"/>
          <p:cNvSpPr/>
          <p:nvPr>
            <p:ph idx="2" type="pic"/>
          </p:nvPr>
        </p:nvSpPr>
        <p:spPr>
          <a:xfrm>
            <a:off x="1600199" y="1203299"/>
            <a:ext cx="621600" cy="621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1200"/>
              <a:buFont typeface="Arial"/>
              <a:buNone/>
              <a:defRPr b="0" i="0" sz="12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5"/>
          <p:cNvSpPr/>
          <p:nvPr>
            <p:ph idx="3" type="pic"/>
          </p:nvPr>
        </p:nvSpPr>
        <p:spPr>
          <a:xfrm>
            <a:off x="4257684" y="1212678"/>
            <a:ext cx="621600" cy="621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1200"/>
              <a:buFont typeface="Arial"/>
              <a:buNone/>
              <a:defRPr b="0" i="0" sz="12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5"/>
          <p:cNvSpPr/>
          <p:nvPr>
            <p:ph idx="4" type="pic"/>
          </p:nvPr>
        </p:nvSpPr>
        <p:spPr>
          <a:xfrm>
            <a:off x="6882555" y="1203298"/>
            <a:ext cx="621600" cy="621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1200"/>
              <a:buFont typeface="Arial"/>
              <a:buNone/>
              <a:defRPr b="0" i="0" sz="12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121" name="Google Shape;121;p25"/>
          <p:cNvCxnSpPr/>
          <p:nvPr/>
        </p:nvCxnSpPr>
        <p:spPr>
          <a:xfrm>
            <a:off x="784860" y="1951892"/>
            <a:ext cx="2255700" cy="0"/>
          </a:xfrm>
          <a:prstGeom prst="straightConnector1">
            <a:avLst/>
          </a:prstGeom>
          <a:noFill/>
          <a:ln cap="flat" cmpd="sng" w="34925">
            <a:solidFill>
              <a:schemeClr val="dk2"/>
            </a:solidFill>
            <a:prstDash val="solid"/>
            <a:miter lim="800000"/>
            <a:headEnd len="sm" w="sm" type="none"/>
            <a:tailEnd len="sm" w="sm" type="none"/>
          </a:ln>
        </p:spPr>
      </p:cxnSp>
      <p:cxnSp>
        <p:nvCxnSpPr>
          <p:cNvPr id="122" name="Google Shape;122;p25"/>
          <p:cNvCxnSpPr/>
          <p:nvPr/>
        </p:nvCxnSpPr>
        <p:spPr>
          <a:xfrm>
            <a:off x="3444240" y="1951892"/>
            <a:ext cx="2232600" cy="0"/>
          </a:xfrm>
          <a:prstGeom prst="straightConnector1">
            <a:avLst/>
          </a:prstGeom>
          <a:noFill/>
          <a:ln cap="flat" cmpd="sng" w="34925">
            <a:solidFill>
              <a:schemeClr val="accent1"/>
            </a:solidFill>
            <a:prstDash val="solid"/>
            <a:miter lim="800000"/>
            <a:headEnd len="sm" w="sm" type="none"/>
            <a:tailEnd len="sm" w="sm" type="none"/>
          </a:ln>
        </p:spPr>
      </p:cxnSp>
      <p:cxnSp>
        <p:nvCxnSpPr>
          <p:cNvPr id="123" name="Google Shape;123;p25"/>
          <p:cNvCxnSpPr/>
          <p:nvPr/>
        </p:nvCxnSpPr>
        <p:spPr>
          <a:xfrm>
            <a:off x="6118860" y="1951892"/>
            <a:ext cx="2148600" cy="0"/>
          </a:xfrm>
          <a:prstGeom prst="straightConnector1">
            <a:avLst/>
          </a:prstGeom>
          <a:noFill/>
          <a:ln cap="flat" cmpd="sng" w="34925">
            <a:solidFill>
              <a:schemeClr val="accent3"/>
            </a:solidFill>
            <a:prstDash val="solid"/>
            <a:miter lim="800000"/>
            <a:headEnd len="sm" w="sm" type="none"/>
            <a:tailEnd len="sm" w="sm" type="none"/>
          </a:ln>
        </p:spPr>
      </p:cxnSp>
      <p:sp>
        <p:nvSpPr>
          <p:cNvPr id="124" name="Google Shape;124;p25"/>
          <p:cNvSpPr txBox="1"/>
          <p:nvPr>
            <p:ph idx="1" type="body"/>
          </p:nvPr>
        </p:nvSpPr>
        <p:spPr>
          <a:xfrm>
            <a:off x="628650" y="2069600"/>
            <a:ext cx="2563800" cy="25707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5" name="Google Shape;125;p25"/>
          <p:cNvSpPr txBox="1"/>
          <p:nvPr>
            <p:ph idx="5" type="body"/>
          </p:nvPr>
        </p:nvSpPr>
        <p:spPr>
          <a:xfrm>
            <a:off x="3286491" y="2080789"/>
            <a:ext cx="2563800" cy="25707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5"/>
          <p:cNvSpPr txBox="1"/>
          <p:nvPr>
            <p:ph idx="6" type="body"/>
          </p:nvPr>
        </p:nvSpPr>
        <p:spPr>
          <a:xfrm>
            <a:off x="5951459" y="2080789"/>
            <a:ext cx="2563800" cy="25707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7" name="Google Shape;127;p25"/>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8" name="Shape 128"/>
        <p:cNvGrpSpPr/>
        <p:nvPr/>
      </p:nvGrpSpPr>
      <p:grpSpPr>
        <a:xfrm>
          <a:off x="0" y="0"/>
          <a:ext cx="0" cy="0"/>
          <a:chOff x="0" y="0"/>
          <a:chExt cx="0" cy="0"/>
        </a:xfrm>
      </p:grpSpPr>
      <p:sp>
        <p:nvSpPr>
          <p:cNvPr id="129" name="Google Shape;129;p26"/>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a:lvl1pPr>
            <a:lvl2pPr indent="0" lvl="1" marL="0" marR="0" rtl="0" algn="l">
              <a:lnSpc>
                <a:spcPct val="100000"/>
              </a:lnSpc>
              <a:spcBef>
                <a:spcPts val="0"/>
              </a:spcBef>
              <a:spcAft>
                <a:spcPts val="0"/>
              </a:spcAft>
              <a:buClr>
                <a:srgbClr val="000000"/>
              </a:buClr>
              <a:buSzPts val="700"/>
              <a:buFont typeface="Arial"/>
              <a:buNone/>
              <a:defRPr/>
            </a:lvl2pPr>
            <a:lvl3pPr indent="0" lvl="2" marL="0" marR="0" rtl="0" algn="l">
              <a:lnSpc>
                <a:spcPct val="100000"/>
              </a:lnSpc>
              <a:spcBef>
                <a:spcPts val="0"/>
              </a:spcBef>
              <a:spcAft>
                <a:spcPts val="0"/>
              </a:spcAft>
              <a:buClr>
                <a:srgbClr val="000000"/>
              </a:buClr>
              <a:buSzPts val="700"/>
              <a:buFont typeface="Arial"/>
              <a:buNone/>
              <a:defRPr/>
            </a:lvl3pPr>
            <a:lvl4pPr indent="0" lvl="3" marL="0" marR="0" rtl="0" algn="l">
              <a:lnSpc>
                <a:spcPct val="100000"/>
              </a:lnSpc>
              <a:spcBef>
                <a:spcPts val="0"/>
              </a:spcBef>
              <a:spcAft>
                <a:spcPts val="0"/>
              </a:spcAft>
              <a:buClr>
                <a:srgbClr val="000000"/>
              </a:buClr>
              <a:buSzPts val="700"/>
              <a:buFont typeface="Arial"/>
              <a:buNone/>
              <a:defRPr/>
            </a:lvl4pPr>
            <a:lvl5pPr indent="0" lvl="4" marL="0" marR="0" rtl="0" algn="l">
              <a:lnSpc>
                <a:spcPct val="100000"/>
              </a:lnSpc>
              <a:spcBef>
                <a:spcPts val="0"/>
              </a:spcBef>
              <a:spcAft>
                <a:spcPts val="0"/>
              </a:spcAft>
              <a:buClr>
                <a:srgbClr val="000000"/>
              </a:buClr>
              <a:buSzPts val="700"/>
              <a:buFont typeface="Arial"/>
              <a:buNone/>
              <a:defRPr/>
            </a:lvl5pPr>
            <a:lvl6pPr indent="0" lvl="5" marL="0" marR="0" rtl="0" algn="l">
              <a:lnSpc>
                <a:spcPct val="100000"/>
              </a:lnSpc>
              <a:spcBef>
                <a:spcPts val="0"/>
              </a:spcBef>
              <a:spcAft>
                <a:spcPts val="0"/>
              </a:spcAft>
              <a:buClr>
                <a:srgbClr val="000000"/>
              </a:buClr>
              <a:buSzPts val="700"/>
              <a:buFont typeface="Arial"/>
              <a:buNone/>
              <a:defRPr/>
            </a:lvl6pPr>
            <a:lvl7pPr indent="0" lvl="6" marL="0" marR="0" rtl="0" algn="l">
              <a:lnSpc>
                <a:spcPct val="100000"/>
              </a:lnSpc>
              <a:spcBef>
                <a:spcPts val="0"/>
              </a:spcBef>
              <a:spcAft>
                <a:spcPts val="0"/>
              </a:spcAft>
              <a:buClr>
                <a:srgbClr val="000000"/>
              </a:buClr>
              <a:buSzPts val="700"/>
              <a:buFont typeface="Arial"/>
              <a:buNone/>
              <a:defRPr/>
            </a:lvl7pPr>
            <a:lvl8pPr indent="0" lvl="7" marL="0" marR="0" rtl="0" algn="l">
              <a:lnSpc>
                <a:spcPct val="100000"/>
              </a:lnSpc>
              <a:spcBef>
                <a:spcPts val="0"/>
              </a:spcBef>
              <a:spcAft>
                <a:spcPts val="0"/>
              </a:spcAft>
              <a:buClr>
                <a:srgbClr val="000000"/>
              </a:buClr>
              <a:buSzPts val="700"/>
              <a:buFont typeface="Arial"/>
              <a:buNone/>
              <a:defRPr/>
            </a:lvl8pPr>
            <a:lvl9pPr indent="0" lvl="8" marL="0" marR="0" rtl="0" algn="l">
              <a:lnSpc>
                <a:spcPct val="100000"/>
              </a:lnSpc>
              <a:spcBef>
                <a:spcPts val="0"/>
              </a:spcBef>
              <a:spcAft>
                <a:spcPts val="0"/>
              </a:spcAft>
              <a:buClr>
                <a:srgbClr val="000000"/>
              </a:buClr>
              <a:buSzPts val="700"/>
              <a:buFont typeface="Aria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Right">
  <p:cSld name="Content Image Right">
    <p:spTree>
      <p:nvGrpSpPr>
        <p:cNvPr id="130" name="Shape 130"/>
        <p:cNvGrpSpPr/>
        <p:nvPr/>
      </p:nvGrpSpPr>
      <p:grpSpPr>
        <a:xfrm>
          <a:off x="0" y="0"/>
          <a:ext cx="0" cy="0"/>
          <a:chOff x="0" y="0"/>
          <a:chExt cx="0" cy="0"/>
        </a:xfrm>
      </p:grpSpPr>
      <p:pic>
        <p:nvPicPr>
          <p:cNvPr descr="A picture containing text, ocean floor&#10;&#10;Description automatically generated" id="131" name="Google Shape;131;p27"/>
          <p:cNvPicPr preferRelativeResize="0"/>
          <p:nvPr/>
        </p:nvPicPr>
        <p:blipFill rotWithShape="1">
          <a:blip r:embed="rId2">
            <a:alphaModFix/>
          </a:blip>
          <a:srcRect b="0" l="38103" r="0" t="0"/>
          <a:stretch/>
        </p:blipFill>
        <p:spPr>
          <a:xfrm>
            <a:off x="4572000" y="0"/>
            <a:ext cx="4572002" cy="5143500"/>
          </a:xfrm>
          <a:prstGeom prst="rect">
            <a:avLst/>
          </a:prstGeom>
          <a:noFill/>
          <a:ln>
            <a:noFill/>
          </a:ln>
        </p:spPr>
      </p:pic>
      <p:sp>
        <p:nvSpPr>
          <p:cNvPr id="132" name="Google Shape;132;p27"/>
          <p:cNvSpPr txBox="1"/>
          <p:nvPr>
            <p:ph type="title"/>
          </p:nvPr>
        </p:nvSpPr>
        <p:spPr>
          <a:xfrm>
            <a:off x="6286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33" name="Google Shape;133;p27"/>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134" name="Google Shape;134;p27"/>
          <p:cNvSpPr txBox="1"/>
          <p:nvPr>
            <p:ph idx="1" type="body"/>
          </p:nvPr>
        </p:nvSpPr>
        <p:spPr>
          <a:xfrm>
            <a:off x="628650"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5" name="Google Shape;135;p27"/>
          <p:cNvSpPr txBox="1"/>
          <p:nvPr>
            <p:ph idx="2" type="body"/>
          </p:nvPr>
        </p:nvSpPr>
        <p:spPr>
          <a:xfrm>
            <a:off x="628650"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6" name="Google Shape;136;p27"/>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Right">
  <p:cSld name="1_Content Image Right">
    <p:spTree>
      <p:nvGrpSpPr>
        <p:cNvPr id="137" name="Shape 137"/>
        <p:cNvGrpSpPr/>
        <p:nvPr/>
      </p:nvGrpSpPr>
      <p:grpSpPr>
        <a:xfrm>
          <a:off x="0" y="0"/>
          <a:ext cx="0" cy="0"/>
          <a:chOff x="0" y="0"/>
          <a:chExt cx="0" cy="0"/>
        </a:xfrm>
      </p:grpSpPr>
      <p:pic>
        <p:nvPicPr>
          <p:cNvPr descr="A picture containing text, person, indoor&#10;&#10;Description automatically generated" id="138" name="Google Shape;138;p28"/>
          <p:cNvPicPr preferRelativeResize="0"/>
          <p:nvPr/>
        </p:nvPicPr>
        <p:blipFill rotWithShape="1">
          <a:blip r:embed="rId2">
            <a:alphaModFix/>
          </a:blip>
          <a:srcRect b="0" l="31549" r="0" t="0"/>
          <a:stretch/>
        </p:blipFill>
        <p:spPr>
          <a:xfrm>
            <a:off x="4572000" y="0"/>
            <a:ext cx="4571998" cy="5143500"/>
          </a:xfrm>
          <a:prstGeom prst="rect">
            <a:avLst/>
          </a:prstGeom>
          <a:noFill/>
          <a:ln>
            <a:noFill/>
          </a:ln>
        </p:spPr>
      </p:pic>
      <p:sp>
        <p:nvSpPr>
          <p:cNvPr id="139" name="Google Shape;139;p28"/>
          <p:cNvSpPr txBox="1"/>
          <p:nvPr>
            <p:ph type="title"/>
          </p:nvPr>
        </p:nvSpPr>
        <p:spPr>
          <a:xfrm>
            <a:off x="6286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40" name="Google Shape;140;p28"/>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141" name="Google Shape;141;p28"/>
          <p:cNvSpPr txBox="1"/>
          <p:nvPr>
            <p:ph idx="1" type="body"/>
          </p:nvPr>
        </p:nvSpPr>
        <p:spPr>
          <a:xfrm>
            <a:off x="628650"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2" name="Google Shape;142;p28"/>
          <p:cNvSpPr txBox="1"/>
          <p:nvPr>
            <p:ph idx="2" type="body"/>
          </p:nvPr>
        </p:nvSpPr>
        <p:spPr>
          <a:xfrm>
            <a:off x="628650"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3" name="Google Shape;143;p28"/>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Right - Swap Image">
  <p:cSld name="Content Image Right - Swap Image">
    <p:bg>
      <p:bgPr>
        <a:solidFill>
          <a:schemeClr val="lt1"/>
        </a:solidFill>
      </p:bgPr>
    </p:bg>
    <p:spTree>
      <p:nvGrpSpPr>
        <p:cNvPr id="144" name="Shape 144"/>
        <p:cNvGrpSpPr/>
        <p:nvPr/>
      </p:nvGrpSpPr>
      <p:grpSpPr>
        <a:xfrm>
          <a:off x="0" y="0"/>
          <a:ext cx="0" cy="0"/>
          <a:chOff x="0" y="0"/>
          <a:chExt cx="0" cy="0"/>
        </a:xfrm>
      </p:grpSpPr>
      <p:sp>
        <p:nvSpPr>
          <p:cNvPr id="145" name="Google Shape;145;p29"/>
          <p:cNvSpPr/>
          <p:nvPr>
            <p:ph idx="2" type="pic"/>
          </p:nvPr>
        </p:nvSpPr>
        <p:spPr>
          <a:xfrm>
            <a:off x="4557711" y="0"/>
            <a:ext cx="4572000" cy="5143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29"/>
          <p:cNvSpPr txBox="1"/>
          <p:nvPr>
            <p:ph type="title"/>
          </p:nvPr>
        </p:nvSpPr>
        <p:spPr>
          <a:xfrm>
            <a:off x="6286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47" name="Google Shape;147;p29"/>
          <p:cNvPicPr preferRelativeResize="0"/>
          <p:nvPr/>
        </p:nvPicPr>
        <p:blipFill rotWithShape="1">
          <a:blip r:embed="rId2">
            <a:alphaModFix/>
          </a:blip>
          <a:srcRect b="0" l="0" r="0" t="0"/>
          <a:stretch/>
        </p:blipFill>
        <p:spPr>
          <a:xfrm>
            <a:off x="7638839" y="4680070"/>
            <a:ext cx="876101" cy="224934"/>
          </a:xfrm>
          <a:prstGeom prst="rect">
            <a:avLst/>
          </a:prstGeom>
          <a:noFill/>
          <a:ln>
            <a:noFill/>
          </a:ln>
        </p:spPr>
      </p:pic>
      <p:sp>
        <p:nvSpPr>
          <p:cNvPr id="148" name="Google Shape;148;p29"/>
          <p:cNvSpPr txBox="1"/>
          <p:nvPr>
            <p:ph idx="1" type="body"/>
          </p:nvPr>
        </p:nvSpPr>
        <p:spPr>
          <a:xfrm>
            <a:off x="628650"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9" name="Google Shape;149;p29"/>
          <p:cNvSpPr txBox="1"/>
          <p:nvPr>
            <p:ph idx="3" type="body"/>
          </p:nvPr>
        </p:nvSpPr>
        <p:spPr>
          <a:xfrm>
            <a:off x="628650"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0" name="Google Shape;150;p29"/>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Left">
  <p:cSld name="Content Image Left">
    <p:spTree>
      <p:nvGrpSpPr>
        <p:cNvPr id="151" name="Shape 151"/>
        <p:cNvGrpSpPr/>
        <p:nvPr/>
      </p:nvGrpSpPr>
      <p:grpSpPr>
        <a:xfrm>
          <a:off x="0" y="0"/>
          <a:ext cx="0" cy="0"/>
          <a:chOff x="0" y="0"/>
          <a:chExt cx="0" cy="0"/>
        </a:xfrm>
      </p:grpSpPr>
      <p:pic>
        <p:nvPicPr>
          <p:cNvPr descr="A person wearing glasses&#10;&#10;Description automatically generated with low confidence" id="152" name="Google Shape;152;p30"/>
          <p:cNvPicPr preferRelativeResize="0"/>
          <p:nvPr/>
        </p:nvPicPr>
        <p:blipFill rotWithShape="1">
          <a:blip r:embed="rId2">
            <a:alphaModFix/>
          </a:blip>
          <a:srcRect b="0" l="0" r="9477" t="0"/>
          <a:stretch/>
        </p:blipFill>
        <p:spPr>
          <a:xfrm>
            <a:off x="1" y="0"/>
            <a:ext cx="4571999" cy="5143500"/>
          </a:xfrm>
          <a:prstGeom prst="rect">
            <a:avLst/>
          </a:prstGeom>
          <a:noFill/>
          <a:ln>
            <a:noFill/>
          </a:ln>
        </p:spPr>
      </p:pic>
      <p:sp>
        <p:nvSpPr>
          <p:cNvPr id="153" name="Google Shape;153;p30"/>
          <p:cNvSpPr txBox="1"/>
          <p:nvPr>
            <p:ph type="title"/>
          </p:nvPr>
        </p:nvSpPr>
        <p:spPr>
          <a:xfrm>
            <a:off x="49720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4" name="Google Shape;154;p30"/>
          <p:cNvSpPr txBox="1"/>
          <p:nvPr>
            <p:ph idx="1" type="body"/>
          </p:nvPr>
        </p:nvSpPr>
        <p:spPr>
          <a:xfrm>
            <a:off x="4972048"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5" name="Google Shape;155;p30"/>
          <p:cNvSpPr txBox="1"/>
          <p:nvPr>
            <p:ph idx="2" type="body"/>
          </p:nvPr>
        </p:nvSpPr>
        <p:spPr>
          <a:xfrm>
            <a:off x="4972048"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6" name="Google Shape;156;p30"/>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Left">
  <p:cSld name="1_Content Image Left">
    <p:spTree>
      <p:nvGrpSpPr>
        <p:cNvPr id="157" name="Shape 157"/>
        <p:cNvGrpSpPr/>
        <p:nvPr/>
      </p:nvGrpSpPr>
      <p:grpSpPr>
        <a:xfrm>
          <a:off x="0" y="0"/>
          <a:ext cx="0" cy="0"/>
          <a:chOff x="0" y="0"/>
          <a:chExt cx="0" cy="0"/>
        </a:xfrm>
      </p:grpSpPr>
      <p:pic>
        <p:nvPicPr>
          <p:cNvPr descr="Graphical user interface&#10;&#10;Description automatically generated" id="158" name="Google Shape;158;p31"/>
          <p:cNvPicPr preferRelativeResize="0"/>
          <p:nvPr/>
        </p:nvPicPr>
        <p:blipFill rotWithShape="1">
          <a:blip r:embed="rId2">
            <a:alphaModFix/>
          </a:blip>
          <a:srcRect b="0" l="0" r="42289" t="0"/>
          <a:stretch/>
        </p:blipFill>
        <p:spPr>
          <a:xfrm>
            <a:off x="1" y="0"/>
            <a:ext cx="4571999" cy="5143500"/>
          </a:xfrm>
          <a:prstGeom prst="rect">
            <a:avLst/>
          </a:prstGeom>
          <a:noFill/>
          <a:ln>
            <a:noFill/>
          </a:ln>
        </p:spPr>
      </p:pic>
      <p:sp>
        <p:nvSpPr>
          <p:cNvPr id="159" name="Google Shape;159;p31"/>
          <p:cNvSpPr txBox="1"/>
          <p:nvPr>
            <p:ph type="title"/>
          </p:nvPr>
        </p:nvSpPr>
        <p:spPr>
          <a:xfrm>
            <a:off x="49720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0" name="Google Shape;160;p31"/>
          <p:cNvSpPr txBox="1"/>
          <p:nvPr>
            <p:ph idx="1" type="body"/>
          </p:nvPr>
        </p:nvSpPr>
        <p:spPr>
          <a:xfrm>
            <a:off x="4972048"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1" name="Google Shape;161;p31"/>
          <p:cNvSpPr txBox="1"/>
          <p:nvPr>
            <p:ph idx="2" type="body"/>
          </p:nvPr>
        </p:nvSpPr>
        <p:spPr>
          <a:xfrm>
            <a:off x="4972048"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2" name="Google Shape;162;p31"/>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Left - Swap Image">
  <p:cSld name="Content Image Left - Swap Image">
    <p:bg>
      <p:bgPr>
        <a:solidFill>
          <a:schemeClr val="lt1"/>
        </a:solidFill>
      </p:bgPr>
    </p:bg>
    <p:spTree>
      <p:nvGrpSpPr>
        <p:cNvPr id="163" name="Shape 163"/>
        <p:cNvGrpSpPr/>
        <p:nvPr/>
      </p:nvGrpSpPr>
      <p:grpSpPr>
        <a:xfrm>
          <a:off x="0" y="0"/>
          <a:ext cx="0" cy="0"/>
          <a:chOff x="0" y="0"/>
          <a:chExt cx="0" cy="0"/>
        </a:xfrm>
      </p:grpSpPr>
      <p:sp>
        <p:nvSpPr>
          <p:cNvPr id="164" name="Google Shape;164;p32"/>
          <p:cNvSpPr/>
          <p:nvPr>
            <p:ph idx="2" type="pic"/>
          </p:nvPr>
        </p:nvSpPr>
        <p:spPr>
          <a:xfrm>
            <a:off x="-1" y="0"/>
            <a:ext cx="4572000" cy="5143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p32"/>
          <p:cNvSpPr txBox="1"/>
          <p:nvPr>
            <p:ph type="title"/>
          </p:nvPr>
        </p:nvSpPr>
        <p:spPr>
          <a:xfrm>
            <a:off x="49720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6" name="Google Shape;166;p32"/>
          <p:cNvSpPr txBox="1"/>
          <p:nvPr>
            <p:ph idx="1" type="body"/>
          </p:nvPr>
        </p:nvSpPr>
        <p:spPr>
          <a:xfrm>
            <a:off x="4972048"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7" name="Google Shape;167;p32"/>
          <p:cNvSpPr txBox="1"/>
          <p:nvPr>
            <p:ph idx="3" type="body"/>
          </p:nvPr>
        </p:nvSpPr>
        <p:spPr>
          <a:xfrm>
            <a:off x="4972048"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8" name="Google Shape;168;p32"/>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Qtr Image Left - Swap Image">
  <p:cSld name="Content Qtr Image Left - Swap Image">
    <p:bg>
      <p:bgPr>
        <a:solidFill>
          <a:schemeClr val="lt1"/>
        </a:solidFill>
      </p:bgPr>
    </p:bg>
    <p:spTree>
      <p:nvGrpSpPr>
        <p:cNvPr id="169" name="Shape 169"/>
        <p:cNvGrpSpPr/>
        <p:nvPr/>
      </p:nvGrpSpPr>
      <p:grpSpPr>
        <a:xfrm>
          <a:off x="0" y="0"/>
          <a:ext cx="0" cy="0"/>
          <a:chOff x="0" y="0"/>
          <a:chExt cx="0" cy="0"/>
        </a:xfrm>
      </p:grpSpPr>
      <p:pic>
        <p:nvPicPr>
          <p:cNvPr descr="A person sitting in a chair&#10;&#10;Description automatically generated with medium confidence" id="170" name="Google Shape;170;p33"/>
          <p:cNvPicPr preferRelativeResize="0"/>
          <p:nvPr/>
        </p:nvPicPr>
        <p:blipFill rotWithShape="1">
          <a:blip r:embed="rId2">
            <a:alphaModFix/>
          </a:blip>
          <a:srcRect b="0" l="0" r="41075" t="0"/>
          <a:stretch/>
        </p:blipFill>
        <p:spPr>
          <a:xfrm>
            <a:off x="0" y="0"/>
            <a:ext cx="2416249" cy="5143500"/>
          </a:xfrm>
          <a:prstGeom prst="rect">
            <a:avLst/>
          </a:prstGeom>
          <a:noFill/>
          <a:ln>
            <a:noFill/>
          </a:ln>
        </p:spPr>
      </p:pic>
      <p:sp>
        <p:nvSpPr>
          <p:cNvPr id="171" name="Google Shape;171;p33"/>
          <p:cNvSpPr txBox="1"/>
          <p:nvPr>
            <p:ph type="title"/>
          </p:nvPr>
        </p:nvSpPr>
        <p:spPr>
          <a:xfrm>
            <a:off x="3071812" y="503201"/>
            <a:ext cx="54435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3"/>
          <p:cNvSpPr txBox="1"/>
          <p:nvPr>
            <p:ph idx="1" type="body"/>
          </p:nvPr>
        </p:nvSpPr>
        <p:spPr>
          <a:xfrm>
            <a:off x="3071810" y="1350930"/>
            <a:ext cx="54435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3"/>
          <p:cNvSpPr txBox="1"/>
          <p:nvPr>
            <p:ph idx="2" type="body"/>
          </p:nvPr>
        </p:nvSpPr>
        <p:spPr>
          <a:xfrm>
            <a:off x="3071810" y="1833137"/>
            <a:ext cx="54435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3"/>
          <p:cNvSpPr txBox="1"/>
          <p:nvPr>
            <p:ph idx="12" type="sldNum"/>
          </p:nvPr>
        </p:nvSpPr>
        <p:spPr>
          <a:xfrm>
            <a:off x="628650" y="4651481"/>
            <a:ext cx="17877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Qtr Image Left - Swap Image">
  <p:cSld name="1_Content Qtr Image Left - Swap Image">
    <p:bg>
      <p:bgPr>
        <a:solidFill>
          <a:schemeClr val="lt1"/>
        </a:solidFill>
      </p:bgPr>
    </p:bg>
    <p:spTree>
      <p:nvGrpSpPr>
        <p:cNvPr id="175" name="Shape 175"/>
        <p:cNvGrpSpPr/>
        <p:nvPr/>
      </p:nvGrpSpPr>
      <p:grpSpPr>
        <a:xfrm>
          <a:off x="0" y="0"/>
          <a:ext cx="0" cy="0"/>
          <a:chOff x="0" y="0"/>
          <a:chExt cx="0" cy="0"/>
        </a:xfrm>
      </p:grpSpPr>
      <p:sp>
        <p:nvSpPr>
          <p:cNvPr id="176" name="Google Shape;176;p34"/>
          <p:cNvSpPr/>
          <p:nvPr>
            <p:ph idx="2" type="pic"/>
          </p:nvPr>
        </p:nvSpPr>
        <p:spPr>
          <a:xfrm>
            <a:off x="-1" y="0"/>
            <a:ext cx="2496900" cy="5143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7" name="Google Shape;177;p34"/>
          <p:cNvSpPr txBox="1"/>
          <p:nvPr>
            <p:ph type="title"/>
          </p:nvPr>
        </p:nvSpPr>
        <p:spPr>
          <a:xfrm>
            <a:off x="3071812" y="503201"/>
            <a:ext cx="54435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8" name="Google Shape;178;p34"/>
          <p:cNvSpPr txBox="1"/>
          <p:nvPr>
            <p:ph idx="1" type="body"/>
          </p:nvPr>
        </p:nvSpPr>
        <p:spPr>
          <a:xfrm>
            <a:off x="3071810" y="1350930"/>
            <a:ext cx="54435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9" name="Google Shape;179;p34"/>
          <p:cNvSpPr txBox="1"/>
          <p:nvPr>
            <p:ph idx="3" type="body"/>
          </p:nvPr>
        </p:nvSpPr>
        <p:spPr>
          <a:xfrm>
            <a:off x="3071810" y="1833137"/>
            <a:ext cx="54435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4"/>
          <p:cNvSpPr txBox="1"/>
          <p:nvPr>
            <p:ph idx="12" type="sldNum"/>
          </p:nvPr>
        </p:nvSpPr>
        <p:spPr>
          <a:xfrm>
            <a:off x="628650" y="4651481"/>
            <a:ext cx="18681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Qtr Image Right - Swap Image">
  <p:cSld name="Content Qtr Image Right - Swap Image">
    <p:bg>
      <p:bgPr>
        <a:solidFill>
          <a:schemeClr val="lt1"/>
        </a:solidFill>
      </p:bgPr>
    </p:bg>
    <p:spTree>
      <p:nvGrpSpPr>
        <p:cNvPr id="181" name="Shape 181"/>
        <p:cNvGrpSpPr/>
        <p:nvPr/>
      </p:nvGrpSpPr>
      <p:grpSpPr>
        <a:xfrm>
          <a:off x="0" y="0"/>
          <a:ext cx="0" cy="0"/>
          <a:chOff x="0" y="0"/>
          <a:chExt cx="0" cy="0"/>
        </a:xfrm>
      </p:grpSpPr>
      <p:sp>
        <p:nvSpPr>
          <p:cNvPr id="182" name="Google Shape;182;p35"/>
          <p:cNvSpPr/>
          <p:nvPr>
            <p:ph idx="2" type="pic"/>
          </p:nvPr>
        </p:nvSpPr>
        <p:spPr>
          <a:xfrm>
            <a:off x="6647258" y="0"/>
            <a:ext cx="2496900" cy="5143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3" name="Google Shape;183;p35"/>
          <p:cNvSpPr txBox="1"/>
          <p:nvPr>
            <p:ph type="title"/>
          </p:nvPr>
        </p:nvSpPr>
        <p:spPr>
          <a:xfrm>
            <a:off x="625077" y="503201"/>
            <a:ext cx="54435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84" name="Google Shape;184;p35"/>
          <p:cNvPicPr preferRelativeResize="0"/>
          <p:nvPr/>
        </p:nvPicPr>
        <p:blipFill rotWithShape="1">
          <a:blip r:embed="rId2">
            <a:alphaModFix/>
          </a:blip>
          <a:srcRect b="0" l="0" r="0" t="0"/>
          <a:stretch/>
        </p:blipFill>
        <p:spPr>
          <a:xfrm>
            <a:off x="7638839" y="4680070"/>
            <a:ext cx="876101" cy="224934"/>
          </a:xfrm>
          <a:prstGeom prst="rect">
            <a:avLst/>
          </a:prstGeom>
          <a:noFill/>
          <a:ln>
            <a:noFill/>
          </a:ln>
        </p:spPr>
      </p:pic>
      <p:sp>
        <p:nvSpPr>
          <p:cNvPr id="185" name="Google Shape;185;p35"/>
          <p:cNvSpPr txBox="1"/>
          <p:nvPr>
            <p:ph idx="1" type="body"/>
          </p:nvPr>
        </p:nvSpPr>
        <p:spPr>
          <a:xfrm>
            <a:off x="625077" y="1350930"/>
            <a:ext cx="54435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6" name="Google Shape;186;p35"/>
          <p:cNvSpPr txBox="1"/>
          <p:nvPr>
            <p:ph idx="3" type="body"/>
          </p:nvPr>
        </p:nvSpPr>
        <p:spPr>
          <a:xfrm>
            <a:off x="625077" y="1833137"/>
            <a:ext cx="54435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7" name="Google Shape;187;p35"/>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ase Study">
  <p:cSld name="2_Case Study">
    <p:spTree>
      <p:nvGrpSpPr>
        <p:cNvPr id="188" name="Shape 188"/>
        <p:cNvGrpSpPr/>
        <p:nvPr/>
      </p:nvGrpSpPr>
      <p:grpSpPr>
        <a:xfrm>
          <a:off x="0" y="0"/>
          <a:ext cx="0" cy="0"/>
          <a:chOff x="0" y="0"/>
          <a:chExt cx="0" cy="0"/>
        </a:xfrm>
      </p:grpSpPr>
      <p:pic>
        <p:nvPicPr>
          <p:cNvPr id="189" name="Google Shape;189;p36"/>
          <p:cNvPicPr preferRelativeResize="0"/>
          <p:nvPr/>
        </p:nvPicPr>
        <p:blipFill rotWithShape="1">
          <a:blip r:embed="rId2">
            <a:alphaModFix/>
          </a:blip>
          <a:srcRect b="0" l="0" r="0" t="0"/>
          <a:stretch/>
        </p:blipFill>
        <p:spPr>
          <a:xfrm>
            <a:off x="0" y="-381"/>
            <a:ext cx="9144000" cy="1085850"/>
          </a:xfrm>
          <a:prstGeom prst="rect">
            <a:avLst/>
          </a:prstGeom>
          <a:noFill/>
          <a:ln>
            <a:noFill/>
          </a:ln>
        </p:spPr>
      </p:pic>
      <p:sp>
        <p:nvSpPr>
          <p:cNvPr id="190" name="Google Shape;190;p36"/>
          <p:cNvSpPr/>
          <p:nvPr/>
        </p:nvSpPr>
        <p:spPr>
          <a:xfrm>
            <a:off x="5950744" y="1085850"/>
            <a:ext cx="3193200" cy="4057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Montserrat"/>
              <a:ea typeface="Montserrat"/>
              <a:cs typeface="Montserrat"/>
              <a:sym typeface="Montserrat"/>
            </a:endParaRPr>
          </a:p>
        </p:txBody>
      </p:sp>
      <p:sp>
        <p:nvSpPr>
          <p:cNvPr id="191" name="Google Shape;191;p36"/>
          <p:cNvSpPr txBox="1"/>
          <p:nvPr>
            <p:ph type="title"/>
          </p:nvPr>
        </p:nvSpPr>
        <p:spPr>
          <a:xfrm>
            <a:off x="628650" y="0"/>
            <a:ext cx="7886700" cy="1085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2"/>
              </a:buClr>
              <a:buSzPts val="2400"/>
              <a:buFont typeface="Libre Franklin"/>
              <a:buNone/>
              <a:defRPr b="1" i="0" sz="2400">
                <a:solidFill>
                  <a:schemeClr val="lt2"/>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92" name="Google Shape;192;p36"/>
          <p:cNvPicPr preferRelativeResize="0"/>
          <p:nvPr/>
        </p:nvPicPr>
        <p:blipFill rotWithShape="1">
          <a:blip r:embed="rId3">
            <a:alphaModFix/>
          </a:blip>
          <a:srcRect b="0" l="0" r="0" t="0"/>
          <a:stretch/>
        </p:blipFill>
        <p:spPr>
          <a:xfrm>
            <a:off x="7638431" y="4675831"/>
            <a:ext cx="876920" cy="225143"/>
          </a:xfrm>
          <a:prstGeom prst="rect">
            <a:avLst/>
          </a:prstGeom>
          <a:noFill/>
          <a:ln>
            <a:noFill/>
          </a:ln>
        </p:spPr>
      </p:pic>
      <p:cxnSp>
        <p:nvCxnSpPr>
          <p:cNvPr id="193" name="Google Shape;193;p36"/>
          <p:cNvCxnSpPr/>
          <p:nvPr/>
        </p:nvCxnSpPr>
        <p:spPr>
          <a:xfrm>
            <a:off x="2792700" y="1339369"/>
            <a:ext cx="0" cy="3449100"/>
          </a:xfrm>
          <a:prstGeom prst="straightConnector1">
            <a:avLst/>
          </a:prstGeom>
          <a:noFill/>
          <a:ln cap="flat" cmpd="sng" w="9525">
            <a:solidFill>
              <a:srgbClr val="D8D8D8"/>
            </a:solidFill>
            <a:prstDash val="solid"/>
            <a:miter lim="800000"/>
            <a:headEnd len="sm" w="sm" type="none"/>
            <a:tailEnd len="sm" w="sm" type="none"/>
          </a:ln>
        </p:spPr>
      </p:cxnSp>
      <p:cxnSp>
        <p:nvCxnSpPr>
          <p:cNvPr id="194" name="Google Shape;194;p36"/>
          <p:cNvCxnSpPr>
            <a:stCxn id="190" idx="1"/>
          </p:cNvCxnSpPr>
          <p:nvPr/>
        </p:nvCxnSpPr>
        <p:spPr>
          <a:xfrm flipH="1">
            <a:off x="2792644" y="3114600"/>
            <a:ext cx="3158100" cy="17400"/>
          </a:xfrm>
          <a:prstGeom prst="straightConnector1">
            <a:avLst/>
          </a:prstGeom>
          <a:noFill/>
          <a:ln cap="flat" cmpd="sng" w="9525">
            <a:solidFill>
              <a:srgbClr val="D8D8D8"/>
            </a:solidFill>
            <a:prstDash val="solid"/>
            <a:miter lim="800000"/>
            <a:headEnd len="sm" w="sm" type="none"/>
            <a:tailEnd len="sm" w="sm" type="none"/>
          </a:ln>
        </p:spPr>
      </p:cxnSp>
      <p:sp>
        <p:nvSpPr>
          <p:cNvPr id="195" name="Google Shape;195;p36"/>
          <p:cNvSpPr/>
          <p:nvPr>
            <p:ph idx="2" type="pic"/>
          </p:nvPr>
        </p:nvSpPr>
        <p:spPr>
          <a:xfrm>
            <a:off x="766168" y="1476379"/>
            <a:ext cx="1660800" cy="634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6" name="Google Shape;196;p36"/>
          <p:cNvSpPr txBox="1"/>
          <p:nvPr>
            <p:ph idx="1" type="body"/>
          </p:nvPr>
        </p:nvSpPr>
        <p:spPr>
          <a:xfrm>
            <a:off x="3020858" y="1748336"/>
            <a:ext cx="27960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7" name="Google Shape;197;p36"/>
          <p:cNvSpPr txBox="1"/>
          <p:nvPr>
            <p:ph idx="3" type="body"/>
          </p:nvPr>
        </p:nvSpPr>
        <p:spPr>
          <a:xfrm>
            <a:off x="3016261" y="1466249"/>
            <a:ext cx="27960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8" name="Google Shape;198;p36"/>
          <p:cNvSpPr txBox="1"/>
          <p:nvPr>
            <p:ph idx="4" type="body"/>
          </p:nvPr>
        </p:nvSpPr>
        <p:spPr>
          <a:xfrm>
            <a:off x="6127741" y="1477702"/>
            <a:ext cx="2387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9" name="Google Shape;199;p36"/>
          <p:cNvSpPr txBox="1"/>
          <p:nvPr>
            <p:ph idx="5" type="body"/>
          </p:nvPr>
        </p:nvSpPr>
        <p:spPr>
          <a:xfrm>
            <a:off x="3016261" y="3281232"/>
            <a:ext cx="27960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0" name="Google Shape;200;p36"/>
          <p:cNvSpPr txBox="1"/>
          <p:nvPr>
            <p:ph idx="6" type="body"/>
          </p:nvPr>
        </p:nvSpPr>
        <p:spPr>
          <a:xfrm>
            <a:off x="3016257" y="3568303"/>
            <a:ext cx="27960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1" name="Google Shape;201;p36"/>
          <p:cNvSpPr txBox="1"/>
          <p:nvPr>
            <p:ph idx="7" type="body"/>
          </p:nvPr>
        </p:nvSpPr>
        <p:spPr>
          <a:xfrm>
            <a:off x="6127741" y="1751908"/>
            <a:ext cx="2387700" cy="2882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2" name="Google Shape;202;p36"/>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ase Study">
  <p:cSld name="2_Case Study2">
    <p:spTree>
      <p:nvGrpSpPr>
        <p:cNvPr id="203" name="Shape 203"/>
        <p:cNvGrpSpPr/>
        <p:nvPr/>
      </p:nvGrpSpPr>
      <p:grpSpPr>
        <a:xfrm>
          <a:off x="0" y="0"/>
          <a:ext cx="0" cy="0"/>
          <a:chOff x="0" y="0"/>
          <a:chExt cx="0" cy="0"/>
        </a:xfrm>
      </p:grpSpPr>
      <p:pic>
        <p:nvPicPr>
          <p:cNvPr id="204" name="Google Shape;204;p37"/>
          <p:cNvPicPr preferRelativeResize="0"/>
          <p:nvPr/>
        </p:nvPicPr>
        <p:blipFill rotWithShape="1">
          <a:blip r:embed="rId2">
            <a:alphaModFix/>
          </a:blip>
          <a:srcRect b="0" l="0" r="0" t="0"/>
          <a:stretch/>
        </p:blipFill>
        <p:spPr>
          <a:xfrm>
            <a:off x="0" y="-381"/>
            <a:ext cx="9144000" cy="1085850"/>
          </a:xfrm>
          <a:prstGeom prst="rect">
            <a:avLst/>
          </a:prstGeom>
          <a:noFill/>
          <a:ln>
            <a:noFill/>
          </a:ln>
        </p:spPr>
      </p:pic>
      <p:sp>
        <p:nvSpPr>
          <p:cNvPr id="205" name="Google Shape;205;p37"/>
          <p:cNvSpPr/>
          <p:nvPr/>
        </p:nvSpPr>
        <p:spPr>
          <a:xfrm>
            <a:off x="5950744" y="1085850"/>
            <a:ext cx="3193200" cy="4057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Montserrat"/>
              <a:ea typeface="Montserrat"/>
              <a:cs typeface="Montserrat"/>
              <a:sym typeface="Montserrat"/>
            </a:endParaRPr>
          </a:p>
        </p:txBody>
      </p:sp>
      <p:sp>
        <p:nvSpPr>
          <p:cNvPr id="206" name="Google Shape;206;p37"/>
          <p:cNvSpPr txBox="1"/>
          <p:nvPr>
            <p:ph type="title"/>
          </p:nvPr>
        </p:nvSpPr>
        <p:spPr>
          <a:xfrm>
            <a:off x="628650" y="0"/>
            <a:ext cx="7886700" cy="1085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2"/>
              </a:buClr>
              <a:buSzPts val="2400"/>
              <a:buFont typeface="Libre Franklin"/>
              <a:buNone/>
              <a:defRPr b="1" i="0" sz="2400">
                <a:solidFill>
                  <a:schemeClr val="lt2"/>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07" name="Google Shape;207;p37"/>
          <p:cNvPicPr preferRelativeResize="0"/>
          <p:nvPr/>
        </p:nvPicPr>
        <p:blipFill rotWithShape="1">
          <a:blip r:embed="rId3">
            <a:alphaModFix/>
          </a:blip>
          <a:srcRect b="0" l="0" r="0" t="0"/>
          <a:stretch/>
        </p:blipFill>
        <p:spPr>
          <a:xfrm>
            <a:off x="7638431" y="4675831"/>
            <a:ext cx="876920" cy="225143"/>
          </a:xfrm>
          <a:prstGeom prst="rect">
            <a:avLst/>
          </a:prstGeom>
          <a:noFill/>
          <a:ln>
            <a:noFill/>
          </a:ln>
        </p:spPr>
      </p:pic>
      <p:cxnSp>
        <p:nvCxnSpPr>
          <p:cNvPr id="208" name="Google Shape;208;p37"/>
          <p:cNvCxnSpPr/>
          <p:nvPr/>
        </p:nvCxnSpPr>
        <p:spPr>
          <a:xfrm>
            <a:off x="2792700" y="1339369"/>
            <a:ext cx="0" cy="3449100"/>
          </a:xfrm>
          <a:prstGeom prst="straightConnector1">
            <a:avLst/>
          </a:prstGeom>
          <a:noFill/>
          <a:ln cap="flat" cmpd="sng" w="9525">
            <a:solidFill>
              <a:srgbClr val="D8D8D8"/>
            </a:solidFill>
            <a:prstDash val="solid"/>
            <a:miter lim="800000"/>
            <a:headEnd len="sm" w="sm" type="none"/>
            <a:tailEnd len="sm" w="sm" type="none"/>
          </a:ln>
        </p:spPr>
      </p:cxnSp>
      <p:cxnSp>
        <p:nvCxnSpPr>
          <p:cNvPr id="209" name="Google Shape;209;p37"/>
          <p:cNvCxnSpPr>
            <a:stCxn id="205" idx="1"/>
          </p:cNvCxnSpPr>
          <p:nvPr/>
        </p:nvCxnSpPr>
        <p:spPr>
          <a:xfrm flipH="1">
            <a:off x="2792644" y="3114600"/>
            <a:ext cx="3158100" cy="17400"/>
          </a:xfrm>
          <a:prstGeom prst="straightConnector1">
            <a:avLst/>
          </a:prstGeom>
          <a:noFill/>
          <a:ln cap="flat" cmpd="sng" w="9525">
            <a:solidFill>
              <a:srgbClr val="D8D8D8"/>
            </a:solidFill>
            <a:prstDash val="solid"/>
            <a:miter lim="800000"/>
            <a:headEnd len="sm" w="sm" type="none"/>
            <a:tailEnd len="sm" w="sm" type="none"/>
          </a:ln>
        </p:spPr>
      </p:cxnSp>
      <p:sp>
        <p:nvSpPr>
          <p:cNvPr id="210" name="Google Shape;210;p37"/>
          <p:cNvSpPr/>
          <p:nvPr>
            <p:ph idx="2" type="pic"/>
          </p:nvPr>
        </p:nvSpPr>
        <p:spPr>
          <a:xfrm>
            <a:off x="766168" y="1476379"/>
            <a:ext cx="1660800" cy="634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7"/>
          <p:cNvSpPr txBox="1"/>
          <p:nvPr>
            <p:ph idx="1" type="body"/>
          </p:nvPr>
        </p:nvSpPr>
        <p:spPr>
          <a:xfrm>
            <a:off x="3020858" y="1748336"/>
            <a:ext cx="27960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2" name="Google Shape;212;p37"/>
          <p:cNvSpPr txBox="1"/>
          <p:nvPr>
            <p:ph idx="3" type="body"/>
          </p:nvPr>
        </p:nvSpPr>
        <p:spPr>
          <a:xfrm>
            <a:off x="3016261" y="1466249"/>
            <a:ext cx="27960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3" name="Google Shape;213;p37"/>
          <p:cNvSpPr txBox="1"/>
          <p:nvPr>
            <p:ph idx="4" type="body"/>
          </p:nvPr>
        </p:nvSpPr>
        <p:spPr>
          <a:xfrm>
            <a:off x="6127741" y="1477702"/>
            <a:ext cx="2387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4" name="Google Shape;214;p37"/>
          <p:cNvSpPr txBox="1"/>
          <p:nvPr>
            <p:ph idx="5" type="body"/>
          </p:nvPr>
        </p:nvSpPr>
        <p:spPr>
          <a:xfrm>
            <a:off x="3016261" y="3281232"/>
            <a:ext cx="27960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5" name="Google Shape;215;p37"/>
          <p:cNvSpPr txBox="1"/>
          <p:nvPr>
            <p:ph idx="6" type="body"/>
          </p:nvPr>
        </p:nvSpPr>
        <p:spPr>
          <a:xfrm>
            <a:off x="3016257" y="3568303"/>
            <a:ext cx="27960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6" name="Google Shape;216;p37"/>
          <p:cNvSpPr txBox="1"/>
          <p:nvPr>
            <p:ph idx="7" type="body"/>
          </p:nvPr>
        </p:nvSpPr>
        <p:spPr>
          <a:xfrm>
            <a:off x="6127741" y="1751908"/>
            <a:ext cx="2387700" cy="2882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7"/>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ase Study">
  <p:cSld name="4_Case Study">
    <p:spTree>
      <p:nvGrpSpPr>
        <p:cNvPr id="218" name="Shape 218"/>
        <p:cNvGrpSpPr/>
        <p:nvPr/>
      </p:nvGrpSpPr>
      <p:grpSpPr>
        <a:xfrm>
          <a:off x="0" y="0"/>
          <a:ext cx="0" cy="0"/>
          <a:chOff x="0" y="0"/>
          <a:chExt cx="0" cy="0"/>
        </a:xfrm>
      </p:grpSpPr>
      <p:sp>
        <p:nvSpPr>
          <p:cNvPr id="219" name="Google Shape;219;p38"/>
          <p:cNvSpPr txBox="1"/>
          <p:nvPr>
            <p:ph type="title"/>
          </p:nvPr>
        </p:nvSpPr>
        <p:spPr>
          <a:xfrm>
            <a:off x="628650" y="0"/>
            <a:ext cx="7886700" cy="1085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2"/>
              </a:buClr>
              <a:buSzPts val="2400"/>
              <a:buFont typeface="Libre Franklin"/>
              <a:buNone/>
              <a:defRPr b="1" i="0" sz="2400">
                <a:solidFill>
                  <a:schemeClr val="accent6"/>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20" name="Google Shape;220;p38"/>
          <p:cNvPicPr preferRelativeResize="0"/>
          <p:nvPr/>
        </p:nvPicPr>
        <p:blipFill rotWithShape="1">
          <a:blip r:embed="rId2">
            <a:alphaModFix/>
          </a:blip>
          <a:srcRect b="0" l="0" r="0" t="0"/>
          <a:stretch/>
        </p:blipFill>
        <p:spPr>
          <a:xfrm>
            <a:off x="7638431" y="4675831"/>
            <a:ext cx="876920" cy="225143"/>
          </a:xfrm>
          <a:prstGeom prst="rect">
            <a:avLst/>
          </a:prstGeom>
          <a:noFill/>
          <a:ln>
            <a:noFill/>
          </a:ln>
        </p:spPr>
      </p:pic>
      <p:sp>
        <p:nvSpPr>
          <p:cNvPr id="221" name="Google Shape;221;p38"/>
          <p:cNvSpPr/>
          <p:nvPr>
            <p:ph idx="2" type="pic"/>
          </p:nvPr>
        </p:nvSpPr>
        <p:spPr>
          <a:xfrm>
            <a:off x="625162" y="1220006"/>
            <a:ext cx="1660800" cy="634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8"/>
          <p:cNvSpPr txBox="1"/>
          <p:nvPr>
            <p:ph idx="1" type="body"/>
          </p:nvPr>
        </p:nvSpPr>
        <p:spPr>
          <a:xfrm>
            <a:off x="3020858" y="1511191"/>
            <a:ext cx="26259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3" name="Google Shape;223;p38"/>
          <p:cNvSpPr txBox="1"/>
          <p:nvPr>
            <p:ph idx="3" type="body"/>
          </p:nvPr>
        </p:nvSpPr>
        <p:spPr>
          <a:xfrm>
            <a:off x="629324" y="2063810"/>
            <a:ext cx="2163900" cy="2117100"/>
          </a:xfrm>
          <a:prstGeom prst="rect">
            <a:avLst/>
          </a:prstGeom>
          <a:noFill/>
          <a:ln>
            <a:noFill/>
          </a:ln>
        </p:spPr>
        <p:txBody>
          <a:bodyPr anchorCtr="0" anchor="t" bIns="0" lIns="0" spcFirstLastPara="1" rIns="0" wrap="square" tIns="0">
            <a:noAutofit/>
          </a:bodyPr>
          <a:lstStyle>
            <a:lvl1pPr indent="-228600" lvl="0" marL="457200" rtl="0" algn="l">
              <a:lnSpc>
                <a:spcPct val="141428"/>
              </a:lnSpc>
              <a:spcBef>
                <a:spcPts val="800"/>
              </a:spcBef>
              <a:spcAft>
                <a:spcPts val="0"/>
              </a:spcAft>
              <a:buClr>
                <a:schemeClr val="dk2"/>
              </a:buClr>
              <a:buSzPts val="1200"/>
              <a:buFont typeface="Avenir"/>
              <a:buNone/>
              <a:defRPr b="0" i="0" sz="1100">
                <a:solidFill>
                  <a:schemeClr val="dk2"/>
                </a:solidFill>
                <a:latin typeface="Barlow"/>
                <a:ea typeface="Barlow"/>
                <a:cs typeface="Barlow"/>
                <a:sym typeface="Barlow"/>
              </a:defRPr>
            </a:lvl1pPr>
            <a:lvl2pPr indent="-228600" lvl="1" marL="914400" rtl="0" algn="ctr">
              <a:lnSpc>
                <a:spcPct val="90000"/>
              </a:lnSpc>
              <a:spcBef>
                <a:spcPts val="400"/>
              </a:spcBef>
              <a:spcAft>
                <a:spcPts val="0"/>
              </a:spcAft>
              <a:buSzPts val="1200"/>
              <a:buFont typeface="Avenir"/>
              <a:buNone/>
              <a:defRPr sz="1200">
                <a:solidFill>
                  <a:schemeClr val="accent1"/>
                </a:solidFill>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4" name="Google Shape;224;p38"/>
          <p:cNvSpPr txBox="1"/>
          <p:nvPr>
            <p:ph idx="4" type="body"/>
          </p:nvPr>
        </p:nvSpPr>
        <p:spPr>
          <a:xfrm>
            <a:off x="3016257" y="1229104"/>
            <a:ext cx="26259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5" name="Google Shape;225;p38"/>
          <p:cNvSpPr txBox="1"/>
          <p:nvPr>
            <p:ph idx="5" type="body"/>
          </p:nvPr>
        </p:nvSpPr>
        <p:spPr>
          <a:xfrm>
            <a:off x="3016261" y="3044087"/>
            <a:ext cx="26259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6" name="Google Shape;226;p38"/>
          <p:cNvSpPr txBox="1"/>
          <p:nvPr>
            <p:ph idx="6" type="body"/>
          </p:nvPr>
        </p:nvSpPr>
        <p:spPr>
          <a:xfrm>
            <a:off x="3016257" y="3331158"/>
            <a:ext cx="26259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7" name="Google Shape;227;p38"/>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228" name="Google Shape;228;p38"/>
          <p:cNvSpPr txBox="1"/>
          <p:nvPr>
            <p:ph idx="7" type="body"/>
          </p:nvPr>
        </p:nvSpPr>
        <p:spPr>
          <a:xfrm>
            <a:off x="5833897" y="1511191"/>
            <a:ext cx="26259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9" name="Google Shape;229;p38"/>
          <p:cNvSpPr txBox="1"/>
          <p:nvPr>
            <p:ph idx="8" type="body"/>
          </p:nvPr>
        </p:nvSpPr>
        <p:spPr>
          <a:xfrm>
            <a:off x="5829300" y="1229104"/>
            <a:ext cx="26259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0" name="Google Shape;230;p38"/>
          <p:cNvSpPr txBox="1"/>
          <p:nvPr>
            <p:ph idx="9" type="body"/>
          </p:nvPr>
        </p:nvSpPr>
        <p:spPr>
          <a:xfrm>
            <a:off x="5829300" y="3044087"/>
            <a:ext cx="26259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1" name="Google Shape;231;p38"/>
          <p:cNvSpPr txBox="1"/>
          <p:nvPr>
            <p:ph idx="13" type="body"/>
          </p:nvPr>
        </p:nvSpPr>
        <p:spPr>
          <a:xfrm>
            <a:off x="5829296" y="3331158"/>
            <a:ext cx="26259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Bottom">
  <p:cSld name="Content Image Bottom">
    <p:spTree>
      <p:nvGrpSpPr>
        <p:cNvPr id="232" name="Shape 232"/>
        <p:cNvGrpSpPr/>
        <p:nvPr/>
      </p:nvGrpSpPr>
      <p:grpSpPr>
        <a:xfrm>
          <a:off x="0" y="0"/>
          <a:ext cx="0" cy="0"/>
          <a:chOff x="0" y="0"/>
          <a:chExt cx="0" cy="0"/>
        </a:xfrm>
      </p:grpSpPr>
      <p:pic>
        <p:nvPicPr>
          <p:cNvPr descr="A picture containing nature, night sky&#10;&#10;Description automatically generated" id="233" name="Google Shape;233;p39"/>
          <p:cNvPicPr preferRelativeResize="0"/>
          <p:nvPr/>
        </p:nvPicPr>
        <p:blipFill rotWithShape="1">
          <a:blip r:embed="rId2">
            <a:alphaModFix/>
          </a:blip>
          <a:srcRect b="0" l="0" r="0" t="0"/>
          <a:stretch/>
        </p:blipFill>
        <p:spPr>
          <a:xfrm>
            <a:off x="0" y="3079828"/>
            <a:ext cx="9144000" cy="2057400"/>
          </a:xfrm>
          <a:prstGeom prst="rect">
            <a:avLst/>
          </a:prstGeom>
          <a:noFill/>
          <a:ln>
            <a:noFill/>
          </a:ln>
        </p:spPr>
      </p:pic>
      <p:sp>
        <p:nvSpPr>
          <p:cNvPr id="234" name="Google Shape;234;p39"/>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35" name="Google Shape;235;p39"/>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236" name="Google Shape;236;p39"/>
          <p:cNvSpPr txBox="1"/>
          <p:nvPr>
            <p:ph idx="1" type="body"/>
          </p:nvPr>
        </p:nvSpPr>
        <p:spPr>
          <a:xfrm>
            <a:off x="628650" y="1186107"/>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7" name="Google Shape;237;p39"/>
          <p:cNvSpPr txBox="1"/>
          <p:nvPr>
            <p:ph idx="2" type="body"/>
          </p:nvPr>
        </p:nvSpPr>
        <p:spPr>
          <a:xfrm>
            <a:off x="628650" y="1514504"/>
            <a:ext cx="7886700" cy="15654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8" name="Google Shape;238;p39"/>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Bottom 2">
  <p:cSld name="Content Image Bottom 2">
    <p:spTree>
      <p:nvGrpSpPr>
        <p:cNvPr id="239" name="Shape 239"/>
        <p:cNvGrpSpPr/>
        <p:nvPr/>
      </p:nvGrpSpPr>
      <p:grpSpPr>
        <a:xfrm>
          <a:off x="0" y="0"/>
          <a:ext cx="0" cy="0"/>
          <a:chOff x="0" y="0"/>
          <a:chExt cx="0" cy="0"/>
        </a:xfrm>
      </p:grpSpPr>
      <p:pic>
        <p:nvPicPr>
          <p:cNvPr id="240" name="Google Shape;240;p40"/>
          <p:cNvPicPr preferRelativeResize="0"/>
          <p:nvPr/>
        </p:nvPicPr>
        <p:blipFill rotWithShape="1">
          <a:blip r:embed="rId2">
            <a:alphaModFix/>
          </a:blip>
          <a:srcRect b="0" l="0" r="0" t="0"/>
          <a:stretch/>
        </p:blipFill>
        <p:spPr>
          <a:xfrm>
            <a:off x="0" y="3079828"/>
            <a:ext cx="9144000" cy="2057400"/>
          </a:xfrm>
          <a:prstGeom prst="rect">
            <a:avLst/>
          </a:prstGeom>
          <a:noFill/>
          <a:ln>
            <a:noFill/>
          </a:ln>
        </p:spPr>
      </p:pic>
      <p:sp>
        <p:nvSpPr>
          <p:cNvPr id="241" name="Google Shape;241;p40"/>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42" name="Google Shape;242;p40"/>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243" name="Google Shape;243;p40"/>
          <p:cNvSpPr txBox="1"/>
          <p:nvPr>
            <p:ph idx="1" type="body"/>
          </p:nvPr>
        </p:nvSpPr>
        <p:spPr>
          <a:xfrm>
            <a:off x="628650" y="1514504"/>
            <a:ext cx="7886700" cy="15654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4" name="Google Shape;244;p40"/>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245" name="Google Shape;245;p40"/>
          <p:cNvSpPr txBox="1"/>
          <p:nvPr>
            <p:ph idx="2" type="body"/>
          </p:nvPr>
        </p:nvSpPr>
        <p:spPr>
          <a:xfrm>
            <a:off x="628650" y="1186107"/>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Bottom 3">
  <p:cSld name="Content Image Bottom 3">
    <p:spTree>
      <p:nvGrpSpPr>
        <p:cNvPr id="246" name="Shape 246"/>
        <p:cNvGrpSpPr/>
        <p:nvPr/>
      </p:nvGrpSpPr>
      <p:grpSpPr>
        <a:xfrm>
          <a:off x="0" y="0"/>
          <a:ext cx="0" cy="0"/>
          <a:chOff x="0" y="0"/>
          <a:chExt cx="0" cy="0"/>
        </a:xfrm>
      </p:grpSpPr>
      <p:pic>
        <p:nvPicPr>
          <p:cNvPr id="247" name="Google Shape;247;p41"/>
          <p:cNvPicPr preferRelativeResize="0"/>
          <p:nvPr/>
        </p:nvPicPr>
        <p:blipFill rotWithShape="1">
          <a:blip r:embed="rId2">
            <a:alphaModFix/>
          </a:blip>
          <a:srcRect b="0" l="0" r="0" t="0"/>
          <a:stretch/>
        </p:blipFill>
        <p:spPr>
          <a:xfrm>
            <a:off x="0" y="3079828"/>
            <a:ext cx="9144000" cy="2057400"/>
          </a:xfrm>
          <a:prstGeom prst="rect">
            <a:avLst/>
          </a:prstGeom>
          <a:noFill/>
          <a:ln>
            <a:noFill/>
          </a:ln>
        </p:spPr>
      </p:pic>
      <p:sp>
        <p:nvSpPr>
          <p:cNvPr id="248" name="Google Shape;248;p41"/>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49" name="Google Shape;249;p41"/>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250" name="Google Shape;250;p41"/>
          <p:cNvSpPr txBox="1"/>
          <p:nvPr>
            <p:ph idx="1" type="body"/>
          </p:nvPr>
        </p:nvSpPr>
        <p:spPr>
          <a:xfrm>
            <a:off x="628650" y="1514504"/>
            <a:ext cx="7886700" cy="15654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1" name="Google Shape;251;p41"/>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252" name="Google Shape;252;p41"/>
          <p:cNvSpPr txBox="1"/>
          <p:nvPr>
            <p:ph idx="2" type="body"/>
          </p:nvPr>
        </p:nvSpPr>
        <p:spPr>
          <a:xfrm>
            <a:off x="628650" y="1186107"/>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Bottom 4">
  <p:cSld name="Content Image Bottom 4">
    <p:spTree>
      <p:nvGrpSpPr>
        <p:cNvPr id="253" name="Shape 253"/>
        <p:cNvGrpSpPr/>
        <p:nvPr/>
      </p:nvGrpSpPr>
      <p:grpSpPr>
        <a:xfrm>
          <a:off x="0" y="0"/>
          <a:ext cx="0" cy="0"/>
          <a:chOff x="0" y="0"/>
          <a:chExt cx="0" cy="0"/>
        </a:xfrm>
      </p:grpSpPr>
      <p:pic>
        <p:nvPicPr>
          <p:cNvPr id="254" name="Google Shape;254;p42"/>
          <p:cNvPicPr preferRelativeResize="0"/>
          <p:nvPr/>
        </p:nvPicPr>
        <p:blipFill rotWithShape="1">
          <a:blip r:embed="rId2">
            <a:alphaModFix/>
          </a:blip>
          <a:srcRect b="0" l="0" r="0" t="0"/>
          <a:stretch/>
        </p:blipFill>
        <p:spPr>
          <a:xfrm>
            <a:off x="0" y="3079828"/>
            <a:ext cx="9144000" cy="2057400"/>
          </a:xfrm>
          <a:prstGeom prst="rect">
            <a:avLst/>
          </a:prstGeom>
          <a:noFill/>
          <a:ln>
            <a:noFill/>
          </a:ln>
        </p:spPr>
      </p:pic>
      <p:sp>
        <p:nvSpPr>
          <p:cNvPr id="255" name="Google Shape;255;p42"/>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56" name="Google Shape;256;p42"/>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257" name="Google Shape;257;p42"/>
          <p:cNvSpPr txBox="1"/>
          <p:nvPr>
            <p:ph idx="1" type="body"/>
          </p:nvPr>
        </p:nvSpPr>
        <p:spPr>
          <a:xfrm>
            <a:off x="628650" y="1514504"/>
            <a:ext cx="7886700" cy="15654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8" name="Google Shape;258;p42"/>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259" name="Google Shape;259;p42"/>
          <p:cNvSpPr txBox="1"/>
          <p:nvPr>
            <p:ph idx="2" type="body"/>
          </p:nvPr>
        </p:nvSpPr>
        <p:spPr>
          <a:xfrm>
            <a:off x="628650" y="1186107"/>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Bottom -Swap">
  <p:cSld name="Content Image Bottom -Swap">
    <p:spTree>
      <p:nvGrpSpPr>
        <p:cNvPr id="260" name="Shape 260"/>
        <p:cNvGrpSpPr/>
        <p:nvPr/>
      </p:nvGrpSpPr>
      <p:grpSpPr>
        <a:xfrm>
          <a:off x="0" y="0"/>
          <a:ext cx="0" cy="0"/>
          <a:chOff x="0" y="0"/>
          <a:chExt cx="0" cy="0"/>
        </a:xfrm>
      </p:grpSpPr>
      <p:sp>
        <p:nvSpPr>
          <p:cNvPr id="261" name="Google Shape;261;p43"/>
          <p:cNvSpPr/>
          <p:nvPr>
            <p:ph idx="2" type="pic"/>
          </p:nvPr>
        </p:nvSpPr>
        <p:spPr>
          <a:xfrm>
            <a:off x="-1" y="3060806"/>
            <a:ext cx="9144000" cy="20826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2" name="Google Shape;262;p43"/>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63" name="Google Shape;263;p43"/>
          <p:cNvPicPr preferRelativeResize="0"/>
          <p:nvPr/>
        </p:nvPicPr>
        <p:blipFill rotWithShape="1">
          <a:blip r:embed="rId2">
            <a:alphaModFix/>
          </a:blip>
          <a:srcRect b="0" l="0" r="0" t="0"/>
          <a:stretch/>
        </p:blipFill>
        <p:spPr>
          <a:xfrm>
            <a:off x="7638431" y="4680070"/>
            <a:ext cx="876920" cy="224934"/>
          </a:xfrm>
          <a:prstGeom prst="rect">
            <a:avLst/>
          </a:prstGeom>
          <a:noFill/>
          <a:ln>
            <a:noFill/>
          </a:ln>
        </p:spPr>
      </p:pic>
      <p:sp>
        <p:nvSpPr>
          <p:cNvPr id="264" name="Google Shape;264;p43"/>
          <p:cNvSpPr txBox="1"/>
          <p:nvPr>
            <p:ph idx="1" type="body"/>
          </p:nvPr>
        </p:nvSpPr>
        <p:spPr>
          <a:xfrm>
            <a:off x="628650" y="1514504"/>
            <a:ext cx="7886700" cy="15654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5" name="Google Shape;265;p43"/>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266" name="Google Shape;266;p43"/>
          <p:cNvSpPr txBox="1"/>
          <p:nvPr>
            <p:ph idx="3" type="body"/>
          </p:nvPr>
        </p:nvSpPr>
        <p:spPr>
          <a:xfrm>
            <a:off x="628650" y="1186107"/>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_Bars">
  <p:cSld name="Quote_Bars">
    <p:spTree>
      <p:nvGrpSpPr>
        <p:cNvPr id="267" name="Shape 267"/>
        <p:cNvGrpSpPr/>
        <p:nvPr/>
      </p:nvGrpSpPr>
      <p:grpSpPr>
        <a:xfrm>
          <a:off x="0" y="0"/>
          <a:ext cx="0" cy="0"/>
          <a:chOff x="0" y="0"/>
          <a:chExt cx="0" cy="0"/>
        </a:xfrm>
      </p:grpSpPr>
      <p:pic>
        <p:nvPicPr>
          <p:cNvPr descr="A picture containing nature, night sky, outdoor object&#10;&#10;Description automatically generated" id="268" name="Google Shape;268;p44"/>
          <p:cNvPicPr preferRelativeResize="0"/>
          <p:nvPr/>
        </p:nvPicPr>
        <p:blipFill rotWithShape="1">
          <a:blip r:embed="rId2">
            <a:alphaModFix/>
          </a:blip>
          <a:srcRect b="12709" l="0" r="0" t="12266"/>
          <a:stretch/>
        </p:blipFill>
        <p:spPr>
          <a:xfrm>
            <a:off x="2286" y="630936"/>
            <a:ext cx="9139428" cy="3858767"/>
          </a:xfrm>
          <a:prstGeom prst="rect">
            <a:avLst/>
          </a:prstGeom>
          <a:noFill/>
          <a:ln>
            <a:noFill/>
          </a:ln>
        </p:spPr>
      </p:pic>
      <p:sp>
        <p:nvSpPr>
          <p:cNvPr id="269" name="Google Shape;269;p44"/>
          <p:cNvSpPr txBox="1"/>
          <p:nvPr>
            <p:ph idx="1" type="body"/>
          </p:nvPr>
        </p:nvSpPr>
        <p:spPr>
          <a:xfrm>
            <a:off x="628650" y="3504939"/>
            <a:ext cx="5370000" cy="503400"/>
          </a:xfrm>
          <a:prstGeom prst="rect">
            <a:avLst/>
          </a:prstGeom>
          <a:noFill/>
          <a:ln>
            <a:noFill/>
          </a:ln>
        </p:spPr>
        <p:txBody>
          <a:bodyPr anchorCtr="0" anchor="t" bIns="34275" lIns="68575" spcFirstLastPara="1" rIns="68575" wrap="square" tIns="34275">
            <a:noAutofit/>
          </a:bodyPr>
          <a:lstStyle>
            <a:lvl1pPr indent="-228600" lvl="0" marL="457200" rtl="0" algn="r">
              <a:lnSpc>
                <a:spcPct val="100000"/>
              </a:lnSpc>
              <a:spcBef>
                <a:spcPts val="0"/>
              </a:spcBef>
              <a:spcAft>
                <a:spcPts val="0"/>
              </a:spcAft>
              <a:buSzPts val="1200"/>
              <a:buFont typeface="Barlow"/>
              <a:buNone/>
              <a:defRPr b="0" i="0" sz="1200" cap="none">
                <a:solidFill>
                  <a:schemeClr val="lt1"/>
                </a:solidFill>
                <a:latin typeface="Barlow"/>
                <a:ea typeface="Barlow"/>
                <a:cs typeface="Barlow"/>
                <a:sym typeface="Barlow"/>
              </a:defRPr>
            </a:lvl1pPr>
            <a:lvl2pPr indent="-228600" lvl="1" marL="914400" rtl="0" algn="l">
              <a:lnSpc>
                <a:spcPct val="100000"/>
              </a:lnSpc>
              <a:spcBef>
                <a:spcPts val="0"/>
              </a:spcBef>
              <a:spcAft>
                <a:spcPts val="0"/>
              </a:spcAft>
              <a:buSzPts val="1100"/>
              <a:buFont typeface="Barlow"/>
              <a:buNone/>
              <a:defRPr/>
            </a:lvl2pPr>
            <a:lvl3pPr indent="-228600" lvl="2" marL="1371600" rtl="0" algn="l">
              <a:lnSpc>
                <a:spcPct val="100000"/>
              </a:lnSpc>
              <a:spcBef>
                <a:spcPts val="0"/>
              </a:spcBef>
              <a:spcAft>
                <a:spcPts val="0"/>
              </a:spcAft>
              <a:buSzPts val="900"/>
              <a:buFont typeface="Barlow"/>
              <a:buNone/>
              <a:defRPr/>
            </a:lvl3pPr>
            <a:lvl4pPr indent="-228600" lvl="3" marL="1828800" rtl="0" algn="l">
              <a:lnSpc>
                <a:spcPct val="100000"/>
              </a:lnSpc>
              <a:spcBef>
                <a:spcPts val="0"/>
              </a:spcBef>
              <a:spcAft>
                <a:spcPts val="0"/>
              </a:spcAft>
              <a:buSzPts val="900"/>
              <a:buFont typeface="Montserrat"/>
              <a:buNone/>
              <a:defRPr/>
            </a:lvl4pPr>
            <a:lvl5pPr indent="-228600" lvl="4" marL="2286000" rtl="0" algn="l">
              <a:lnSpc>
                <a:spcPct val="100000"/>
              </a:lnSpc>
              <a:spcBef>
                <a:spcPts val="0"/>
              </a:spcBef>
              <a:spcAft>
                <a:spcPts val="0"/>
              </a:spcAft>
              <a:buSzPts val="800"/>
              <a:buFont typeface="Montserrat"/>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270" name="Google Shape;270;p44"/>
          <p:cNvSpPr/>
          <p:nvPr>
            <p:ph idx="2" type="pic"/>
          </p:nvPr>
        </p:nvSpPr>
        <p:spPr>
          <a:xfrm>
            <a:off x="6236208" y="2249091"/>
            <a:ext cx="2679300" cy="1051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chemeClr val="accent1"/>
              </a:buClr>
              <a:buSzPts val="1200"/>
              <a:buFont typeface="Arial"/>
              <a:buNone/>
              <a:defRPr b="0" i="0" sz="1200" u="none" cap="none" strike="noStrike">
                <a:solidFill>
                  <a:schemeClr val="lt2"/>
                </a:solidFill>
                <a:latin typeface="Montserrat"/>
                <a:ea typeface="Montserrat"/>
                <a:cs typeface="Montserrat"/>
                <a:sym typeface="Montserrat"/>
              </a:defRPr>
            </a:lvl1pPr>
            <a:lvl2pPr lvl="1" marR="0" rtl="0" algn="l">
              <a:lnSpc>
                <a:spcPct val="100000"/>
              </a:lnSpc>
              <a:spcBef>
                <a:spcPts val="0"/>
              </a:spcBef>
              <a:spcAft>
                <a:spcPts val="0"/>
              </a:spcAft>
              <a:buClr>
                <a:schemeClr val="accent1"/>
              </a:buClr>
              <a:buSzPts val="1100"/>
              <a:buFont typeface="Arial"/>
              <a:buChar char="•"/>
              <a:defRPr b="0" i="0" sz="11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chemeClr val="accent1"/>
              </a:buClr>
              <a:buSzPts val="900"/>
              <a:buFont typeface="Arial"/>
              <a:buChar char="•"/>
              <a:defRPr b="0" i="0" sz="9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chemeClr val="accent1"/>
              </a:buClr>
              <a:buSzPts val="900"/>
              <a:buFont typeface="Arial"/>
              <a:buChar char="•"/>
              <a:defRPr b="0" i="0" sz="9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chemeClr val="accent1"/>
              </a:buClr>
              <a:buSzPts val="800"/>
              <a:buFont typeface="Arial"/>
              <a:buChar char="•"/>
              <a:defRPr b="0" i="0" sz="8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271" name="Google Shape;271;p44"/>
          <p:cNvSpPr txBox="1"/>
          <p:nvPr>
            <p:ph idx="3" type="subTitle"/>
          </p:nvPr>
        </p:nvSpPr>
        <p:spPr>
          <a:xfrm>
            <a:off x="628650" y="1634648"/>
            <a:ext cx="5370000" cy="1791900"/>
          </a:xfrm>
          <a:prstGeom prst="rect">
            <a:avLst/>
          </a:prstGeom>
          <a:noFill/>
          <a:ln>
            <a:noFill/>
          </a:ln>
        </p:spPr>
        <p:txBody>
          <a:bodyPr anchorCtr="0" anchor="t" bIns="34275" lIns="68575" spcFirstLastPara="1" rIns="68575" wrap="square" tIns="34275">
            <a:noAutofit/>
          </a:bodyPr>
          <a:lstStyle>
            <a:lvl1pPr lvl="0" rtl="0" algn="l">
              <a:lnSpc>
                <a:spcPct val="142222"/>
              </a:lnSpc>
              <a:spcBef>
                <a:spcPts val="0"/>
              </a:spcBef>
              <a:spcAft>
                <a:spcPts val="0"/>
              </a:spcAft>
              <a:buSzPts val="1400"/>
              <a:buNone/>
              <a:defRPr b="0" i="0" sz="1400">
                <a:solidFill>
                  <a:schemeClr val="lt1"/>
                </a:solidFill>
                <a:latin typeface="Barlow"/>
                <a:ea typeface="Barlow"/>
                <a:cs typeface="Barlow"/>
                <a:sym typeface="Barlow"/>
              </a:defRPr>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72" name="Google Shape;272;p44"/>
          <p:cNvSpPr txBox="1"/>
          <p:nvPr>
            <p:ph idx="4" type="body"/>
          </p:nvPr>
        </p:nvSpPr>
        <p:spPr>
          <a:xfrm>
            <a:off x="516699" y="726183"/>
            <a:ext cx="783300" cy="1845600"/>
          </a:xfrm>
          <a:prstGeom prst="rect">
            <a:avLst/>
          </a:prstGeom>
          <a:noFill/>
          <a:ln>
            <a:noFill/>
          </a:ln>
        </p:spPr>
        <p:txBody>
          <a:bodyPr anchorCtr="0" anchor="t" bIns="0" lIns="68575" spcFirstLastPara="1" rIns="68575" wrap="square" tIns="0">
            <a:noAutofit/>
          </a:bodyPr>
          <a:lstStyle>
            <a:lvl1pPr indent="-228600" lvl="0" marL="457200" rtl="0" algn="l">
              <a:lnSpc>
                <a:spcPct val="100000"/>
              </a:lnSpc>
              <a:spcBef>
                <a:spcPts val="0"/>
              </a:spcBef>
              <a:spcAft>
                <a:spcPts val="0"/>
              </a:spcAft>
              <a:buSzPts val="12800"/>
              <a:buFont typeface="Arial"/>
              <a:buNone/>
              <a:defRPr b="1" i="0" sz="12800">
                <a:solidFill>
                  <a:schemeClr val="accent3"/>
                </a:solidFill>
                <a:latin typeface="Arial"/>
                <a:ea typeface="Arial"/>
                <a:cs typeface="Arial"/>
                <a:sym typeface="Arial"/>
              </a:defRPr>
            </a:lvl1pPr>
            <a:lvl2pPr indent="-228600" lvl="1" marL="914400" rtl="0" algn="l">
              <a:lnSpc>
                <a:spcPct val="100000"/>
              </a:lnSpc>
              <a:spcBef>
                <a:spcPts val="0"/>
              </a:spcBef>
              <a:spcAft>
                <a:spcPts val="0"/>
              </a:spcAft>
              <a:buSzPts val="1100"/>
              <a:buFont typeface="Barlow"/>
              <a:buNone/>
              <a:defRPr/>
            </a:lvl2pPr>
            <a:lvl3pPr indent="-228600" lvl="2" marL="1371600" rtl="0" algn="l">
              <a:lnSpc>
                <a:spcPct val="100000"/>
              </a:lnSpc>
              <a:spcBef>
                <a:spcPts val="0"/>
              </a:spcBef>
              <a:spcAft>
                <a:spcPts val="0"/>
              </a:spcAft>
              <a:buSzPts val="900"/>
              <a:buFont typeface="Barlow"/>
              <a:buNone/>
              <a:defRPr/>
            </a:lvl3pPr>
            <a:lvl4pPr indent="-228600" lvl="3" marL="1828800" rtl="0" algn="l">
              <a:lnSpc>
                <a:spcPct val="100000"/>
              </a:lnSpc>
              <a:spcBef>
                <a:spcPts val="0"/>
              </a:spcBef>
              <a:spcAft>
                <a:spcPts val="0"/>
              </a:spcAft>
              <a:buSzPts val="900"/>
              <a:buFont typeface="Montserrat"/>
              <a:buNone/>
              <a:defRPr/>
            </a:lvl4pPr>
            <a:lvl5pPr indent="-228600" lvl="4" marL="2286000" rtl="0" algn="l">
              <a:lnSpc>
                <a:spcPct val="100000"/>
              </a:lnSpc>
              <a:spcBef>
                <a:spcPts val="0"/>
              </a:spcBef>
              <a:spcAft>
                <a:spcPts val="0"/>
              </a:spcAft>
              <a:buSzPts val="800"/>
              <a:buFont typeface="Montserrat"/>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273" name="Google Shape;273;p44"/>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showMasterSp="0">
  <p:cSld name="Full Image">
    <p:spTree>
      <p:nvGrpSpPr>
        <p:cNvPr id="274" name="Shape 274"/>
        <p:cNvGrpSpPr/>
        <p:nvPr/>
      </p:nvGrpSpPr>
      <p:grpSpPr>
        <a:xfrm>
          <a:off x="0" y="0"/>
          <a:ext cx="0" cy="0"/>
          <a:chOff x="0" y="0"/>
          <a:chExt cx="0" cy="0"/>
        </a:xfrm>
      </p:grpSpPr>
      <p:sp>
        <p:nvSpPr>
          <p:cNvPr id="275" name="Google Shape;275;p45"/>
          <p:cNvSpPr/>
          <p:nvPr>
            <p:ph idx="2" type="pic"/>
          </p:nvPr>
        </p:nvSpPr>
        <p:spPr>
          <a:xfrm>
            <a:off x="0" y="0"/>
            <a:ext cx="9129600" cy="5143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6" name="Google Shape;276;p45"/>
          <p:cNvPicPr preferRelativeResize="0"/>
          <p:nvPr/>
        </p:nvPicPr>
        <p:blipFill rotWithShape="1">
          <a:blip r:embed="rId2">
            <a:alphaModFix/>
          </a:blip>
          <a:srcRect b="0" l="0" r="0" t="0"/>
          <a:stretch/>
        </p:blipFill>
        <p:spPr>
          <a:xfrm>
            <a:off x="7638432" y="4680070"/>
            <a:ext cx="876917" cy="224934"/>
          </a:xfrm>
          <a:prstGeom prst="rect">
            <a:avLst/>
          </a:prstGeom>
          <a:noFill/>
          <a:ln>
            <a:noFill/>
          </a:ln>
        </p:spPr>
      </p:pic>
      <p:sp>
        <p:nvSpPr>
          <p:cNvPr id="277" name="Google Shape;277;p45"/>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showMasterSp="0">
  <p:cSld name="1_Thank You">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46"/>
          <p:cNvSpPr txBox="1"/>
          <p:nvPr>
            <p:ph idx="1" type="body"/>
          </p:nvPr>
        </p:nvSpPr>
        <p:spPr>
          <a:xfrm>
            <a:off x="2687836" y="3098239"/>
            <a:ext cx="3768300" cy="221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SzPts val="1400"/>
              <a:buFont typeface="Barlow"/>
              <a:buNone/>
              <a:defRPr b="0" i="0" sz="1400">
                <a:solidFill>
                  <a:schemeClr val="accent1"/>
                </a:solidFill>
                <a:latin typeface="Barlow"/>
                <a:ea typeface="Barlow"/>
                <a:cs typeface="Barlow"/>
                <a:sym typeface="Barlow"/>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280" name="Google Shape;280;p46"/>
          <p:cNvSpPr txBox="1"/>
          <p:nvPr>
            <p:ph idx="2" type="body"/>
          </p:nvPr>
        </p:nvSpPr>
        <p:spPr>
          <a:xfrm>
            <a:off x="2687836" y="3451135"/>
            <a:ext cx="3768300" cy="410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SzPts val="1100"/>
              <a:buFont typeface="Barlow"/>
              <a:buNone/>
              <a:defRPr b="0" i="0" sz="1100">
                <a:solidFill>
                  <a:schemeClr val="lt1"/>
                </a:solidFill>
                <a:latin typeface="Barlow"/>
                <a:ea typeface="Barlow"/>
                <a:cs typeface="Barlow"/>
                <a:sym typeface="Barlow"/>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pic>
        <p:nvPicPr>
          <p:cNvPr id="281" name="Google Shape;281;p46"/>
          <p:cNvPicPr preferRelativeResize="0"/>
          <p:nvPr/>
        </p:nvPicPr>
        <p:blipFill rotWithShape="1">
          <a:blip r:embed="rId3">
            <a:alphaModFix/>
          </a:blip>
          <a:srcRect b="0" l="0" r="0" t="0"/>
          <a:stretch/>
        </p:blipFill>
        <p:spPr>
          <a:xfrm>
            <a:off x="4133540" y="4680070"/>
            <a:ext cx="876920" cy="224934"/>
          </a:xfrm>
          <a:prstGeom prst="rect">
            <a:avLst/>
          </a:prstGeom>
          <a:noFill/>
          <a:ln>
            <a:noFill/>
          </a:ln>
        </p:spPr>
      </p:pic>
      <p:sp>
        <p:nvSpPr>
          <p:cNvPr id="282" name="Google Shape;282;p46"/>
          <p:cNvSpPr txBox="1"/>
          <p:nvPr>
            <p:ph idx="3" type="body"/>
          </p:nvPr>
        </p:nvSpPr>
        <p:spPr>
          <a:xfrm>
            <a:off x="628650" y="0"/>
            <a:ext cx="7886700" cy="5143500"/>
          </a:xfrm>
          <a:prstGeom prst="rect">
            <a:avLst/>
          </a:prstGeom>
          <a:noFill/>
          <a:ln>
            <a:noFill/>
          </a:ln>
        </p:spPr>
        <p:txBody>
          <a:bodyPr anchorCtr="0" anchor="ctr" bIns="0" lIns="0" spcFirstLastPara="1" rIns="137150" wrap="square" tIns="0">
            <a:noAutofit/>
          </a:bodyPr>
          <a:lstStyle>
            <a:lvl1pPr indent="-228600" lvl="0" marL="457200" rtl="0" algn="ctr">
              <a:lnSpc>
                <a:spcPct val="90000"/>
              </a:lnSpc>
              <a:spcBef>
                <a:spcPts val="800"/>
              </a:spcBef>
              <a:spcAft>
                <a:spcPts val="0"/>
              </a:spcAft>
              <a:buClr>
                <a:schemeClr val="lt1"/>
              </a:buClr>
              <a:buSzPts val="6000"/>
              <a:buFont typeface="Avenir"/>
              <a:buNone/>
              <a:defRPr b="1" i="0" sz="6000">
                <a:solidFill>
                  <a:schemeClr val="lt1"/>
                </a:solidFill>
                <a:latin typeface="Montserrat SemiBold"/>
                <a:ea typeface="Montserrat SemiBold"/>
                <a:cs typeface="Montserrat SemiBold"/>
                <a:sym typeface="Montserrat SemiBold"/>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howMasterSp="0">
  <p:cSld name="End">
    <p:spTree>
      <p:nvGrpSpPr>
        <p:cNvPr id="283" name="Shape 283"/>
        <p:cNvGrpSpPr/>
        <p:nvPr/>
      </p:nvGrpSpPr>
      <p:grpSpPr>
        <a:xfrm>
          <a:off x="0" y="0"/>
          <a:ext cx="0" cy="0"/>
          <a:chOff x="0" y="0"/>
          <a:chExt cx="0" cy="0"/>
        </a:xfrm>
      </p:grpSpPr>
      <p:pic>
        <p:nvPicPr>
          <p:cNvPr descr="Background pattern&#10;&#10;Description automatically generated" id="284" name="Google Shape;284;p4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85" name="Google Shape;285;p47"/>
          <p:cNvPicPr preferRelativeResize="0"/>
          <p:nvPr/>
        </p:nvPicPr>
        <p:blipFill rotWithShape="1">
          <a:blip r:embed="rId3">
            <a:alphaModFix/>
          </a:blip>
          <a:srcRect b="0" l="0" r="0" t="0"/>
          <a:stretch/>
        </p:blipFill>
        <p:spPr>
          <a:xfrm>
            <a:off x="2020469" y="1777281"/>
            <a:ext cx="5103057" cy="1588937"/>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6" name="Shape 286"/>
        <p:cNvGrpSpPr/>
        <p:nvPr/>
      </p:nvGrpSpPr>
      <p:grpSpPr>
        <a:xfrm>
          <a:off x="0" y="0"/>
          <a:ext cx="0" cy="0"/>
          <a:chOff x="0" y="0"/>
          <a:chExt cx="0" cy="0"/>
        </a:xfrm>
      </p:grpSpPr>
      <p:sp>
        <p:nvSpPr>
          <p:cNvPr id="287" name="Google Shape;287;p48"/>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0" i="0" sz="2400">
                <a:latin typeface="Libre Franklin"/>
                <a:ea typeface="Libre Franklin"/>
                <a:cs typeface="Libre Franklin"/>
                <a:sym typeface="Libre Franklin"/>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8" name="Google Shape;288;p48"/>
          <p:cNvSpPr txBox="1"/>
          <p:nvPr>
            <p:ph idx="12" type="sldNum"/>
          </p:nvPr>
        </p:nvSpPr>
        <p:spPr>
          <a:xfrm>
            <a:off x="628650" y="4651481"/>
            <a:ext cx="21639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b="0" i="0" sz="700">
                <a:solidFill>
                  <a:schemeClr val="dk2"/>
                </a:solidFill>
                <a:latin typeface="Avenir"/>
                <a:ea typeface="Avenir"/>
                <a:cs typeface="Avenir"/>
                <a:sym typeface="Avenir"/>
              </a:defRPr>
            </a:lvl1pPr>
            <a:lvl2pPr indent="0" lvl="1" marL="0" rtl="0" algn="l">
              <a:spcBef>
                <a:spcPts val="0"/>
              </a:spcBef>
              <a:buNone/>
              <a:defRPr b="0" i="0" sz="700">
                <a:solidFill>
                  <a:schemeClr val="dk2"/>
                </a:solidFill>
                <a:latin typeface="Avenir"/>
                <a:ea typeface="Avenir"/>
                <a:cs typeface="Avenir"/>
                <a:sym typeface="Avenir"/>
              </a:defRPr>
            </a:lvl2pPr>
            <a:lvl3pPr indent="0" lvl="2" marL="0" rtl="0" algn="l">
              <a:spcBef>
                <a:spcPts val="0"/>
              </a:spcBef>
              <a:buNone/>
              <a:defRPr b="0" i="0" sz="700">
                <a:solidFill>
                  <a:schemeClr val="dk2"/>
                </a:solidFill>
                <a:latin typeface="Avenir"/>
                <a:ea typeface="Avenir"/>
                <a:cs typeface="Avenir"/>
                <a:sym typeface="Avenir"/>
              </a:defRPr>
            </a:lvl3pPr>
            <a:lvl4pPr indent="0" lvl="3" marL="0" rtl="0" algn="l">
              <a:spcBef>
                <a:spcPts val="0"/>
              </a:spcBef>
              <a:buNone/>
              <a:defRPr b="0" i="0" sz="700">
                <a:solidFill>
                  <a:schemeClr val="dk2"/>
                </a:solidFill>
                <a:latin typeface="Avenir"/>
                <a:ea typeface="Avenir"/>
                <a:cs typeface="Avenir"/>
                <a:sym typeface="Avenir"/>
              </a:defRPr>
            </a:lvl4pPr>
            <a:lvl5pPr indent="0" lvl="4" marL="0" rtl="0" algn="l">
              <a:spcBef>
                <a:spcPts val="0"/>
              </a:spcBef>
              <a:buNone/>
              <a:defRPr b="0" i="0" sz="700">
                <a:solidFill>
                  <a:schemeClr val="dk2"/>
                </a:solidFill>
                <a:latin typeface="Avenir"/>
                <a:ea typeface="Avenir"/>
                <a:cs typeface="Avenir"/>
                <a:sym typeface="Avenir"/>
              </a:defRPr>
            </a:lvl5pPr>
            <a:lvl6pPr indent="0" lvl="5" marL="0" rtl="0" algn="l">
              <a:spcBef>
                <a:spcPts val="0"/>
              </a:spcBef>
              <a:buNone/>
              <a:defRPr b="0" i="0" sz="700">
                <a:solidFill>
                  <a:schemeClr val="dk2"/>
                </a:solidFill>
                <a:latin typeface="Avenir"/>
                <a:ea typeface="Avenir"/>
                <a:cs typeface="Avenir"/>
                <a:sym typeface="Avenir"/>
              </a:defRPr>
            </a:lvl6pPr>
            <a:lvl7pPr indent="0" lvl="6" marL="0" rtl="0" algn="l">
              <a:spcBef>
                <a:spcPts val="0"/>
              </a:spcBef>
              <a:buNone/>
              <a:defRPr b="0" i="0" sz="700">
                <a:solidFill>
                  <a:schemeClr val="dk2"/>
                </a:solidFill>
                <a:latin typeface="Avenir"/>
                <a:ea typeface="Avenir"/>
                <a:cs typeface="Avenir"/>
                <a:sym typeface="Avenir"/>
              </a:defRPr>
            </a:lvl7pPr>
            <a:lvl8pPr indent="0" lvl="7" marL="0" rtl="0" algn="l">
              <a:spcBef>
                <a:spcPts val="0"/>
              </a:spcBef>
              <a:buNone/>
              <a:defRPr b="0" i="0" sz="700">
                <a:solidFill>
                  <a:schemeClr val="dk2"/>
                </a:solidFill>
                <a:latin typeface="Avenir"/>
                <a:ea typeface="Avenir"/>
                <a:cs typeface="Avenir"/>
                <a:sym typeface="Avenir"/>
              </a:defRPr>
            </a:lvl8pPr>
            <a:lvl9pPr indent="0" lvl="8" marL="0" rtl="0" algn="l">
              <a:spcBef>
                <a:spcPts val="0"/>
              </a:spcBef>
              <a:buNone/>
              <a:defRPr b="0" i="0" sz="700">
                <a:solidFill>
                  <a:schemeClr val="dk2"/>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 name="Shape 289"/>
        <p:cNvGrpSpPr/>
        <p:nvPr/>
      </p:nvGrpSpPr>
      <p:grpSpPr>
        <a:xfrm>
          <a:off x="0" y="0"/>
          <a:ext cx="0" cy="0"/>
          <a:chOff x="0" y="0"/>
          <a:chExt cx="0" cy="0"/>
        </a:xfrm>
      </p:grpSpPr>
      <p:sp>
        <p:nvSpPr>
          <p:cNvPr id="290" name="Google Shape;290;p49"/>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1" name="Google Shape;291;p4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04800" lvl="0" marL="457200" rtl="0">
              <a:spcBef>
                <a:spcPts val="0"/>
              </a:spcBef>
              <a:spcAft>
                <a:spcPts val="0"/>
              </a:spcAft>
              <a:buSzPts val="1200"/>
              <a:buChar char="•"/>
              <a:defRPr/>
            </a:lvl1pPr>
            <a:lvl2pPr indent="-298450" lvl="1" marL="914400" rtl="0">
              <a:spcBef>
                <a:spcPts val="0"/>
              </a:spcBef>
              <a:spcAft>
                <a:spcPts val="0"/>
              </a:spcAft>
              <a:buSzPts val="1100"/>
              <a:buChar char="•"/>
              <a:defRPr/>
            </a:lvl2pPr>
            <a:lvl3pPr indent="-285750" lvl="2" marL="1371600" rtl="0">
              <a:spcBef>
                <a:spcPts val="0"/>
              </a:spcBef>
              <a:spcAft>
                <a:spcPts val="0"/>
              </a:spcAft>
              <a:buSzPts val="900"/>
              <a:buChar char="•"/>
              <a:defRPr/>
            </a:lvl3pPr>
            <a:lvl4pPr indent="-285750" lvl="3" marL="1828800" rtl="0">
              <a:spcBef>
                <a:spcPts val="0"/>
              </a:spcBef>
              <a:spcAft>
                <a:spcPts val="0"/>
              </a:spcAft>
              <a:buSzPts val="900"/>
              <a:buChar char="•"/>
              <a:defRPr/>
            </a:lvl4pPr>
            <a:lvl5pPr indent="-279400" lvl="4" marL="2286000" rtl="0">
              <a:spcBef>
                <a:spcPts val="0"/>
              </a:spcBef>
              <a:spcAft>
                <a:spcPts val="0"/>
              </a:spcAft>
              <a:buSzPts val="800"/>
              <a:buChar char="•"/>
              <a:defRPr/>
            </a:lvl5pPr>
            <a:lvl6pPr indent="-228600" lvl="5" marL="2743200" rtl="0">
              <a:spcBef>
                <a:spcPts val="0"/>
              </a:spcBef>
              <a:spcAft>
                <a:spcPts val="0"/>
              </a:spcAft>
              <a:buSzPts val="1100"/>
              <a:buNone/>
              <a:defRPr/>
            </a:lvl6pPr>
            <a:lvl7pPr indent="-228600" lvl="6" marL="3200400" rtl="0">
              <a:spcBef>
                <a:spcPts val="0"/>
              </a:spcBef>
              <a:spcAft>
                <a:spcPts val="0"/>
              </a:spcAft>
              <a:buSzPts val="1100"/>
              <a:buNone/>
              <a:defRPr/>
            </a:lvl7pPr>
            <a:lvl8pPr indent="-228600" lvl="7" marL="3657600" rtl="0">
              <a:spcBef>
                <a:spcPts val="0"/>
              </a:spcBef>
              <a:spcAft>
                <a:spcPts val="0"/>
              </a:spcAft>
              <a:buSzPts val="1100"/>
              <a:buNone/>
              <a:defRPr/>
            </a:lvl8pPr>
            <a:lvl9pPr indent="-228600" lvl="8" marL="4114800" rtl="0">
              <a:spcBef>
                <a:spcPts val="0"/>
              </a:spcBef>
              <a:spcAft>
                <a:spcPts val="0"/>
              </a:spcAft>
              <a:buSzPts val="1100"/>
              <a:buNone/>
              <a:defRPr/>
            </a:lvl9pPr>
          </a:lstStyle>
          <a:p/>
        </p:txBody>
      </p:sp>
      <p:sp>
        <p:nvSpPr>
          <p:cNvPr id="292" name="Google Shape;292;p4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solidFill>
          <a:schemeClr val="dk2"/>
        </a:solidFill>
      </p:bgPr>
    </p:bg>
    <p:spTree>
      <p:nvGrpSpPr>
        <p:cNvPr id="293" name="Shape 293"/>
        <p:cNvGrpSpPr/>
        <p:nvPr/>
      </p:nvGrpSpPr>
      <p:grpSpPr>
        <a:xfrm>
          <a:off x="0" y="0"/>
          <a:ext cx="0" cy="0"/>
          <a:chOff x="0" y="0"/>
          <a:chExt cx="0" cy="0"/>
        </a:xfrm>
      </p:grpSpPr>
      <p:sp>
        <p:nvSpPr>
          <p:cNvPr id="294" name="Google Shape;294;p50"/>
          <p:cNvSpPr txBox="1"/>
          <p:nvPr>
            <p:ph idx="1" type="body"/>
          </p:nvPr>
        </p:nvSpPr>
        <p:spPr>
          <a:xfrm>
            <a:off x="628650" y="0"/>
            <a:ext cx="7886700" cy="51435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6000"/>
              <a:buFont typeface="Avenir"/>
              <a:buNone/>
              <a:defRPr sz="6000">
                <a:solidFill>
                  <a:schemeClr val="lt1"/>
                </a:solidFill>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228600" lvl="5" marL="2743200" rtl="0" algn="l">
              <a:lnSpc>
                <a:spcPct val="90000"/>
              </a:lnSpc>
              <a:spcBef>
                <a:spcPts val="400"/>
              </a:spcBef>
              <a:spcAft>
                <a:spcPts val="0"/>
              </a:spcAft>
              <a:buClr>
                <a:schemeClr val="dk1"/>
              </a:buClr>
              <a:buSzPts val="1400"/>
              <a:buNone/>
              <a:defRPr/>
            </a:lvl6pPr>
            <a:lvl7pPr indent="-228600" lvl="6" marL="3200400" rtl="0" algn="l">
              <a:lnSpc>
                <a:spcPct val="90000"/>
              </a:lnSpc>
              <a:spcBef>
                <a:spcPts val="400"/>
              </a:spcBef>
              <a:spcAft>
                <a:spcPts val="0"/>
              </a:spcAft>
              <a:buClr>
                <a:schemeClr val="dk1"/>
              </a:buClr>
              <a:buSzPts val="1400"/>
              <a:buNone/>
              <a:defRPr/>
            </a:lvl7pPr>
            <a:lvl8pPr indent="-228600" lvl="7" marL="3657600" rtl="0" algn="l">
              <a:lnSpc>
                <a:spcPct val="90000"/>
              </a:lnSpc>
              <a:spcBef>
                <a:spcPts val="400"/>
              </a:spcBef>
              <a:spcAft>
                <a:spcPts val="0"/>
              </a:spcAft>
              <a:buClr>
                <a:schemeClr val="dk1"/>
              </a:buClr>
              <a:buSzPts val="1400"/>
              <a:buNone/>
              <a:defRPr/>
            </a:lvl8pPr>
            <a:lvl9pPr indent="-228600" lvl="8" marL="4114800" rtl="0" algn="l">
              <a:lnSpc>
                <a:spcPct val="90000"/>
              </a:lnSpc>
              <a:spcBef>
                <a:spcPts val="400"/>
              </a:spcBef>
              <a:spcAft>
                <a:spcPts val="0"/>
              </a:spcAft>
              <a:buClr>
                <a:schemeClr val="dk1"/>
              </a:buClr>
              <a:buSzPts val="1400"/>
              <a:buNone/>
              <a:defRPr/>
            </a:lvl9pPr>
          </a:lstStyle>
          <a:p/>
        </p:txBody>
      </p:sp>
      <p:pic>
        <p:nvPicPr>
          <p:cNvPr id="295" name="Google Shape;295;p50"/>
          <p:cNvPicPr preferRelativeResize="0"/>
          <p:nvPr/>
        </p:nvPicPr>
        <p:blipFill rotWithShape="1">
          <a:blip r:embed="rId2">
            <a:alphaModFix/>
          </a:blip>
          <a:srcRect b="0" l="0" r="0" t="0"/>
          <a:stretch/>
        </p:blipFill>
        <p:spPr>
          <a:xfrm>
            <a:off x="7638431" y="4676866"/>
            <a:ext cx="876918" cy="22493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Full Image">
  <p:cSld name="16_Full Image">
    <p:spTree>
      <p:nvGrpSpPr>
        <p:cNvPr id="296" name="Shape 296"/>
        <p:cNvGrpSpPr/>
        <p:nvPr/>
      </p:nvGrpSpPr>
      <p:grpSpPr>
        <a:xfrm>
          <a:off x="0" y="0"/>
          <a:ext cx="0" cy="0"/>
          <a:chOff x="0" y="0"/>
          <a:chExt cx="0" cy="0"/>
        </a:xfrm>
      </p:grpSpPr>
      <p:sp>
        <p:nvSpPr>
          <p:cNvPr id="297" name="Google Shape;297;p51"/>
          <p:cNvSpPr/>
          <p:nvPr>
            <p:ph idx="2" type="pic"/>
          </p:nvPr>
        </p:nvSpPr>
        <p:spPr>
          <a:xfrm>
            <a:off x="-139577" y="-128587"/>
            <a:ext cx="9423300" cy="3614700"/>
          </a:xfrm>
          <a:prstGeom prst="rect">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98" name="Shape 298"/>
        <p:cNvGrpSpPr/>
        <p:nvPr/>
      </p:nvGrpSpPr>
      <p:grpSpPr>
        <a:xfrm>
          <a:off x="0" y="0"/>
          <a:ext cx="0" cy="0"/>
          <a:chOff x="0" y="0"/>
          <a:chExt cx="0" cy="0"/>
        </a:xfrm>
      </p:grpSpPr>
      <p:sp>
        <p:nvSpPr>
          <p:cNvPr id="299" name="Google Shape;299;p52"/>
          <p:cNvSpPr txBox="1"/>
          <p:nvPr>
            <p:ph idx="12" type="sldNum"/>
          </p:nvPr>
        </p:nvSpPr>
        <p:spPr>
          <a:xfrm>
            <a:off x="628650" y="4651481"/>
            <a:ext cx="21639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Avenir"/>
                <a:ea typeface="Avenir"/>
                <a:cs typeface="Avenir"/>
                <a:sym typeface="Avenir"/>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Avenir"/>
                <a:ea typeface="Avenir"/>
                <a:cs typeface="Avenir"/>
                <a:sym typeface="Avenir"/>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Avenir"/>
                <a:ea typeface="Avenir"/>
                <a:cs typeface="Avenir"/>
                <a:sym typeface="Avenir"/>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Avenir"/>
                <a:ea typeface="Avenir"/>
                <a:cs typeface="Avenir"/>
                <a:sym typeface="Avenir"/>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Avenir"/>
                <a:ea typeface="Avenir"/>
                <a:cs typeface="Avenir"/>
                <a:sym typeface="Avenir"/>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Avenir"/>
                <a:ea typeface="Avenir"/>
                <a:cs typeface="Avenir"/>
                <a:sym typeface="Avenir"/>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Avenir"/>
                <a:ea typeface="Avenir"/>
                <a:cs typeface="Avenir"/>
                <a:sym typeface="Avenir"/>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Avenir"/>
                <a:ea typeface="Avenir"/>
                <a:cs typeface="Avenir"/>
                <a:sym typeface="Avenir"/>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en"/>
              <a:t>‹#›</a:t>
            </a:fld>
            <a:endParaRPr/>
          </a:p>
        </p:txBody>
      </p:sp>
      <p:sp>
        <p:nvSpPr>
          <p:cNvPr id="300" name="Google Shape;300;p52"/>
          <p:cNvSpPr txBox="1"/>
          <p:nvPr>
            <p:ph type="title"/>
          </p:nvPr>
        </p:nvSpPr>
        <p:spPr>
          <a:xfrm>
            <a:off x="407100" y="336475"/>
            <a:ext cx="8329800" cy="459900"/>
          </a:xfrm>
          <a:prstGeom prst="rect">
            <a:avLst/>
          </a:prstGeom>
          <a:noFill/>
          <a:ln>
            <a:noFill/>
          </a:ln>
        </p:spPr>
        <p:txBody>
          <a:bodyPr anchorCtr="0" anchor="ctr" bIns="25700" lIns="51425" spcFirstLastPara="1" rIns="51425" wrap="square" tIns="25700">
            <a:normAutofit/>
          </a:bodyPr>
          <a:lstStyle>
            <a:lvl1pPr lvl="0" marR="0" rtl="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1">
  <p:cSld name="1_Title and Content_1">
    <p:spTree>
      <p:nvGrpSpPr>
        <p:cNvPr id="301" name="Shape 301"/>
        <p:cNvGrpSpPr/>
        <p:nvPr/>
      </p:nvGrpSpPr>
      <p:grpSpPr>
        <a:xfrm>
          <a:off x="0" y="0"/>
          <a:ext cx="0" cy="0"/>
          <a:chOff x="0" y="0"/>
          <a:chExt cx="0" cy="0"/>
        </a:xfrm>
      </p:grpSpPr>
      <p:sp>
        <p:nvSpPr>
          <p:cNvPr id="302" name="Google Shape;302;p53"/>
          <p:cNvSpPr txBox="1"/>
          <p:nvPr>
            <p:ph type="title"/>
          </p:nvPr>
        </p:nvSpPr>
        <p:spPr>
          <a:xfrm>
            <a:off x="407100" y="336475"/>
            <a:ext cx="8329800" cy="459900"/>
          </a:xfrm>
          <a:prstGeom prst="rect">
            <a:avLst/>
          </a:prstGeom>
          <a:noFill/>
          <a:ln>
            <a:noFill/>
          </a:ln>
        </p:spPr>
        <p:txBody>
          <a:bodyPr anchorCtr="0" anchor="ctr" bIns="25700" lIns="51425" spcFirstLastPara="1" rIns="51425" wrap="square" tIns="25700">
            <a:normAutofit/>
          </a:bodyPr>
          <a:lstStyle>
            <a:lvl1pPr lvl="0" marR="0" rtl="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9pPr>
          </a:lstStyle>
          <a:p/>
        </p:txBody>
      </p:sp>
      <p:sp>
        <p:nvSpPr>
          <p:cNvPr id="303" name="Google Shape;303;p53"/>
          <p:cNvSpPr txBox="1"/>
          <p:nvPr>
            <p:ph idx="1" type="body"/>
          </p:nvPr>
        </p:nvSpPr>
        <p:spPr>
          <a:xfrm>
            <a:off x="407100" y="1091550"/>
            <a:ext cx="8329800" cy="3540900"/>
          </a:xfrm>
          <a:prstGeom prst="rect">
            <a:avLst/>
          </a:prstGeom>
          <a:noFill/>
          <a:ln>
            <a:noFill/>
          </a:ln>
        </p:spPr>
        <p:txBody>
          <a:bodyPr anchorCtr="0" anchor="t" bIns="25700" lIns="51425" spcFirstLastPara="1" rIns="51425" wrap="square" tIns="25700">
            <a:normAutofit/>
          </a:bodyPr>
          <a:lstStyle>
            <a:lvl1pPr indent="-298450" lvl="0" marL="4572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1pPr>
            <a:lvl2pPr indent="-298450" lvl="1" marL="9144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2pPr>
            <a:lvl3pPr indent="-298450" lvl="2" marL="13716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3pPr>
            <a:lvl4pPr indent="-298450" lvl="3" marL="18288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4pPr>
            <a:lvl5pPr indent="-298450" lvl="4" marL="22860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5pPr>
            <a:lvl6pPr indent="-228600" lvl="5" marL="27432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6pPr>
            <a:lvl7pPr indent="-228600" lvl="6" marL="32004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7pPr>
            <a:lvl8pPr indent="-228600" lvl="7" marL="36576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8pPr>
            <a:lvl9pPr indent="-228600" lvl="8" marL="41148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9pPr>
          </a:lstStyle>
          <a:p/>
        </p:txBody>
      </p:sp>
      <p:sp>
        <p:nvSpPr>
          <p:cNvPr id="304" name="Google Shape;304;p53"/>
          <p:cNvSpPr txBox="1"/>
          <p:nvPr>
            <p:ph idx="12" type="sldNum"/>
          </p:nvPr>
        </p:nvSpPr>
        <p:spPr>
          <a:xfrm>
            <a:off x="116275" y="4776700"/>
            <a:ext cx="313200" cy="273900"/>
          </a:xfrm>
          <a:prstGeom prst="rect">
            <a:avLst/>
          </a:prstGeom>
          <a:noFill/>
          <a:ln>
            <a:noFill/>
          </a:ln>
        </p:spPr>
        <p:txBody>
          <a:bodyPr anchorCtr="0" anchor="ctr" bIns="25700" lIns="51425" spcFirstLastPara="1" rIns="51425" wrap="square" tIns="25700">
            <a:noAutofit/>
          </a:bodyPr>
          <a:lstStyle>
            <a:lvl1pPr indent="0" lvl="0"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slideLayout" Target="../slideLayouts/slideLayout45.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35" Type="http://schemas.openxmlformats.org/officeDocument/2006/relationships/slideLayout" Target="../slideLayouts/slideLayout47.xml"/><Relationship Id="rId12" Type="http://schemas.openxmlformats.org/officeDocument/2006/relationships/slideLayout" Target="../slideLayouts/slideLayout24.xml"/><Relationship Id="rId34" Type="http://schemas.openxmlformats.org/officeDocument/2006/relationships/slideLayout" Target="../slideLayouts/slideLayout46.xml"/><Relationship Id="rId15" Type="http://schemas.openxmlformats.org/officeDocument/2006/relationships/slideLayout" Target="../slideLayouts/slideLayout27.xml"/><Relationship Id="rId37" Type="http://schemas.openxmlformats.org/officeDocument/2006/relationships/slideLayout" Target="../slideLayouts/slideLayout49.xml"/><Relationship Id="rId14" Type="http://schemas.openxmlformats.org/officeDocument/2006/relationships/slideLayout" Target="../slideLayouts/slideLayout26.xml"/><Relationship Id="rId36" Type="http://schemas.openxmlformats.org/officeDocument/2006/relationships/slideLayout" Target="../slideLayouts/slideLayout48.xml"/><Relationship Id="rId17" Type="http://schemas.openxmlformats.org/officeDocument/2006/relationships/slideLayout" Target="../slideLayouts/slideLayout29.xml"/><Relationship Id="rId39" Type="http://schemas.openxmlformats.org/officeDocument/2006/relationships/slideLayout" Target="../slideLayouts/slideLayout51.xml"/><Relationship Id="rId16" Type="http://schemas.openxmlformats.org/officeDocument/2006/relationships/slideLayout" Target="../slideLayouts/slideLayout28.xml"/><Relationship Id="rId38" Type="http://schemas.openxmlformats.org/officeDocument/2006/relationships/slideLayout" Target="../slideLayouts/slideLayout50.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1">
            <a:alphaModFix/>
          </a:blip>
          <a:srcRect b="0" l="0" r="0" t="0"/>
          <a:stretch/>
        </p:blipFill>
        <p:spPr>
          <a:xfrm>
            <a:off x="7638431" y="4675831"/>
            <a:ext cx="876920" cy="225143"/>
          </a:xfrm>
          <a:prstGeom prst="rect">
            <a:avLst/>
          </a:prstGeom>
          <a:noFill/>
          <a:ln>
            <a:noFill/>
          </a:ln>
        </p:spPr>
      </p:pic>
      <p:sp>
        <p:nvSpPr>
          <p:cNvPr id="61" name="Google Shape;61;p15"/>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62" name="Google Shape;62;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04800" lvl="0" marL="457200" marR="0" rtl="0" algn="l">
              <a:lnSpc>
                <a:spcPct val="100000"/>
              </a:lnSpc>
              <a:spcBef>
                <a:spcPts val="0"/>
              </a:spcBef>
              <a:spcAft>
                <a:spcPts val="0"/>
              </a:spcAft>
              <a:buClr>
                <a:schemeClr val="accent1"/>
              </a:buClr>
              <a:buSzPts val="1200"/>
              <a:buFont typeface="Arial"/>
              <a:buChar char="•"/>
              <a:defRPr b="0" i="0" sz="1200" u="none" cap="none" strike="noStrike">
                <a:solidFill>
                  <a:srgbClr val="000000"/>
                </a:solidFill>
                <a:latin typeface="Barlow"/>
                <a:ea typeface="Barlow"/>
                <a:cs typeface="Barlow"/>
                <a:sym typeface="Barlow"/>
              </a:defRPr>
            </a:lvl1pPr>
            <a:lvl2pPr indent="-298450" lvl="1" marL="914400" marR="0" rtl="0" algn="l">
              <a:lnSpc>
                <a:spcPct val="100000"/>
              </a:lnSpc>
              <a:spcBef>
                <a:spcPts val="0"/>
              </a:spcBef>
              <a:spcAft>
                <a:spcPts val="0"/>
              </a:spcAft>
              <a:buClr>
                <a:schemeClr val="accent1"/>
              </a:buClr>
              <a:buSzPts val="1100"/>
              <a:buFont typeface="Arial"/>
              <a:buChar char="•"/>
              <a:defRPr b="0" i="0" sz="1100" u="none" cap="none" strike="noStrike">
                <a:solidFill>
                  <a:srgbClr val="000000"/>
                </a:solidFill>
                <a:latin typeface="Barlow"/>
                <a:ea typeface="Barlow"/>
                <a:cs typeface="Barlow"/>
                <a:sym typeface="Barlow"/>
              </a:defRPr>
            </a:lvl2pPr>
            <a:lvl3pPr indent="-285750" lvl="2" marL="1371600" marR="0" rtl="0" algn="l">
              <a:lnSpc>
                <a:spcPct val="100000"/>
              </a:lnSpc>
              <a:spcBef>
                <a:spcPts val="0"/>
              </a:spcBef>
              <a:spcAft>
                <a:spcPts val="0"/>
              </a:spcAft>
              <a:buClr>
                <a:schemeClr val="accent1"/>
              </a:buClr>
              <a:buSzPts val="900"/>
              <a:buFont typeface="Arial"/>
              <a:buChar char="•"/>
              <a:defRPr b="0" i="0" sz="900" u="none" cap="none" strike="noStrike">
                <a:solidFill>
                  <a:srgbClr val="000000"/>
                </a:solidFill>
                <a:latin typeface="Barlow"/>
                <a:ea typeface="Barlow"/>
                <a:cs typeface="Barlow"/>
                <a:sym typeface="Barlow"/>
              </a:defRPr>
            </a:lvl3pPr>
            <a:lvl4pPr indent="-285750" lvl="3" marL="1828800" marR="0" rtl="0" algn="l">
              <a:lnSpc>
                <a:spcPct val="100000"/>
              </a:lnSpc>
              <a:spcBef>
                <a:spcPts val="0"/>
              </a:spcBef>
              <a:spcAft>
                <a:spcPts val="0"/>
              </a:spcAft>
              <a:buClr>
                <a:schemeClr val="accent1"/>
              </a:buClr>
              <a:buSzPts val="900"/>
              <a:buFont typeface="Arial"/>
              <a:buChar char="•"/>
              <a:defRPr b="0" i="0" sz="900" u="none" cap="none" strike="noStrike">
                <a:solidFill>
                  <a:srgbClr val="000000"/>
                </a:solidFill>
                <a:latin typeface="Montserrat"/>
                <a:ea typeface="Montserrat"/>
                <a:cs typeface="Montserrat"/>
                <a:sym typeface="Montserrat"/>
              </a:defRPr>
            </a:lvl4pPr>
            <a:lvl5pPr indent="-279400" lvl="4" marL="2286000" marR="0" rtl="0" algn="l">
              <a:lnSpc>
                <a:spcPct val="100000"/>
              </a:lnSpc>
              <a:spcBef>
                <a:spcPts val="0"/>
              </a:spcBef>
              <a:spcAft>
                <a:spcPts val="0"/>
              </a:spcAft>
              <a:buClr>
                <a:schemeClr val="accent1"/>
              </a:buClr>
              <a:buSzPts val="800"/>
              <a:buFont typeface="Arial"/>
              <a:buChar char="•"/>
              <a:defRPr b="0" i="0" sz="8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63" name="Google Shape;63;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b="0" i="0" sz="2400" u="none" cap="none" strike="noStrike">
                <a:solidFill>
                  <a:srgbClr val="0000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396">
          <p15:clr>
            <a:srgbClr val="F26B43"/>
          </p15:clr>
        </p15:guide>
        <p15:guide id="4" pos="5364">
          <p15:clr>
            <a:srgbClr val="F26B43"/>
          </p15:clr>
        </p15:guide>
        <p15:guide id="5" pos="3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31.png"/><Relationship Id="rId7" Type="http://schemas.openxmlformats.org/officeDocument/2006/relationships/image" Target="../media/image19.png"/><Relationship Id="rId8" Type="http://schemas.openxmlformats.org/officeDocument/2006/relationships/image" Target="../media/image33.png"/><Relationship Id="rId11" Type="http://schemas.openxmlformats.org/officeDocument/2006/relationships/image" Target="../media/image26.png"/><Relationship Id="rId10" Type="http://schemas.openxmlformats.org/officeDocument/2006/relationships/image" Target="../media/image34.png"/><Relationship Id="rId1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40.png"/><Relationship Id="rId8" Type="http://schemas.openxmlformats.org/officeDocument/2006/relationships/image" Target="../media/image42.png"/><Relationship Id="rId10"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4"/>
          <p:cNvSpPr txBox="1"/>
          <p:nvPr>
            <p:ph type="ctrTitle"/>
          </p:nvPr>
        </p:nvSpPr>
        <p:spPr>
          <a:xfrm>
            <a:off x="191575" y="1601625"/>
            <a:ext cx="8616000" cy="137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Starburst Galaxy Architecture</a:t>
            </a:r>
            <a:endParaRPr/>
          </a:p>
        </p:txBody>
      </p:sp>
      <p:sp>
        <p:nvSpPr>
          <p:cNvPr id="310" name="Google Shape;310;p54"/>
          <p:cNvSpPr txBox="1"/>
          <p:nvPr>
            <p:ph idx="4294967295" type="subTitle"/>
          </p:nvPr>
        </p:nvSpPr>
        <p:spPr>
          <a:xfrm>
            <a:off x="268350" y="3366101"/>
            <a:ext cx="7886700" cy="4617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chemeClr val="accent2"/>
              </a:buClr>
              <a:buSzPts val="2400"/>
              <a:buNone/>
            </a:pPr>
            <a:r>
              <a:rPr lang="en"/>
              <a:t>Technical Overview for Starburst Galaxy</a:t>
            </a:r>
            <a:endParaRPr/>
          </a:p>
          <a:p>
            <a:pPr indent="0" lvl="0" marL="0" rtl="0" algn="l">
              <a:lnSpc>
                <a:spcPct val="90000"/>
              </a:lnSpc>
              <a:spcBef>
                <a:spcPts val="0"/>
              </a:spcBef>
              <a:spcAft>
                <a:spcPts val="0"/>
              </a:spcAft>
              <a:buClr>
                <a:schemeClr val="accent2"/>
              </a:buClr>
              <a:buSzPts val="2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descr="A picture containing sitting, star, water, table&#10;&#10;Description automatically generated" id="315" name="Google Shape;315;p55"/>
          <p:cNvPicPr preferRelativeResize="0"/>
          <p:nvPr/>
        </p:nvPicPr>
        <p:blipFill rotWithShape="1">
          <a:blip r:embed="rId3">
            <a:alphaModFix amt="64000"/>
          </a:blip>
          <a:srcRect b="3100" l="16527" r="0" t="0"/>
          <a:stretch/>
        </p:blipFill>
        <p:spPr>
          <a:xfrm rot="10800000">
            <a:off x="-9699" y="3361653"/>
            <a:ext cx="1485050" cy="1783325"/>
          </a:xfrm>
          <a:prstGeom prst="rect">
            <a:avLst/>
          </a:prstGeom>
          <a:noFill/>
          <a:ln>
            <a:noFill/>
          </a:ln>
        </p:spPr>
      </p:pic>
      <p:sp>
        <p:nvSpPr>
          <p:cNvPr id="316" name="Google Shape;316;p55"/>
          <p:cNvSpPr/>
          <p:nvPr/>
        </p:nvSpPr>
        <p:spPr>
          <a:xfrm rot="914464">
            <a:off x="5249357" y="-142601"/>
            <a:ext cx="214546" cy="5515301"/>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5"/>
          <p:cNvSpPr/>
          <p:nvPr/>
        </p:nvSpPr>
        <p:spPr>
          <a:xfrm flipH="1">
            <a:off x="4657908" y="0"/>
            <a:ext cx="4486093" cy="5155746"/>
          </a:xfrm>
          <a:custGeom>
            <a:rect b="b" l="l" r="r" t="t"/>
            <a:pathLst>
              <a:path extrusionOk="0" h="13748656" w="8346219">
                <a:moveTo>
                  <a:pt x="0" y="0"/>
                </a:moveTo>
                <a:lnTo>
                  <a:pt x="5733647" y="0"/>
                </a:lnTo>
                <a:lnTo>
                  <a:pt x="8346219" y="13715999"/>
                </a:lnTo>
                <a:lnTo>
                  <a:pt x="0" y="13748656"/>
                </a:lnTo>
                <a:lnTo>
                  <a:pt x="0" y="0"/>
                </a:lnTo>
                <a:close/>
              </a:path>
            </a:pathLst>
          </a:cu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8" name="Google Shape;318;p55"/>
          <p:cNvSpPr/>
          <p:nvPr/>
        </p:nvSpPr>
        <p:spPr>
          <a:xfrm>
            <a:off x="4228450" y="464700"/>
            <a:ext cx="4582500" cy="4214100"/>
          </a:xfrm>
          <a:prstGeom prst="roundRect">
            <a:avLst>
              <a:gd fmla="val 2693"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5"/>
          <p:cNvSpPr txBox="1"/>
          <p:nvPr>
            <p:ph type="title"/>
          </p:nvPr>
        </p:nvSpPr>
        <p:spPr>
          <a:xfrm>
            <a:off x="407100" y="717475"/>
            <a:ext cx="3617400" cy="459900"/>
          </a:xfrm>
          <a:prstGeom prst="rect">
            <a:avLst/>
          </a:prstGeom>
        </p:spPr>
        <p:txBody>
          <a:bodyPr anchorCtr="0" anchor="ctr" bIns="25700" lIns="51425" spcFirstLastPara="1" rIns="51425" wrap="square" tIns="25700">
            <a:normAutofit fontScale="90000"/>
          </a:bodyPr>
          <a:lstStyle/>
          <a:p>
            <a:pPr indent="0" lvl="0" marL="0" rtl="0" algn="l">
              <a:spcBef>
                <a:spcPts val="0"/>
              </a:spcBef>
              <a:spcAft>
                <a:spcPts val="0"/>
              </a:spcAft>
              <a:buNone/>
            </a:pPr>
            <a:r>
              <a:rPr b="0" lang="en" sz="2622">
                <a:latin typeface="Montserrat SemiBold"/>
                <a:ea typeface="Montserrat SemiBold"/>
                <a:cs typeface="Montserrat SemiBold"/>
                <a:sym typeface="Montserrat SemiBold"/>
              </a:rPr>
              <a:t>An architecture for today and tomorrow</a:t>
            </a:r>
            <a:endParaRPr b="0" sz="2622">
              <a:latin typeface="Montserrat SemiBold"/>
              <a:ea typeface="Montserrat SemiBold"/>
              <a:cs typeface="Montserrat SemiBold"/>
              <a:sym typeface="Montserrat SemiBold"/>
            </a:endParaRPr>
          </a:p>
          <a:p>
            <a:pPr indent="0" lvl="0" marL="0" rtl="0" algn="l">
              <a:spcBef>
                <a:spcPts val="0"/>
              </a:spcBef>
              <a:spcAft>
                <a:spcPts val="0"/>
              </a:spcAft>
              <a:buNone/>
            </a:pPr>
            <a:r>
              <a:t/>
            </a:r>
            <a:endParaRPr b="0">
              <a:latin typeface="Montserrat SemiBold"/>
              <a:ea typeface="Montserrat SemiBold"/>
              <a:cs typeface="Montserrat SemiBold"/>
              <a:sym typeface="Montserrat SemiBold"/>
            </a:endParaRPr>
          </a:p>
        </p:txBody>
      </p:sp>
      <p:sp>
        <p:nvSpPr>
          <p:cNvPr id="320" name="Google Shape;320;p55"/>
          <p:cNvSpPr txBox="1"/>
          <p:nvPr/>
        </p:nvSpPr>
        <p:spPr>
          <a:xfrm>
            <a:off x="407100" y="1472550"/>
            <a:ext cx="3569400" cy="3323400"/>
          </a:xfrm>
          <a:prstGeom prst="rect">
            <a:avLst/>
          </a:prstGeom>
          <a:noFill/>
          <a:ln>
            <a:noFill/>
          </a:ln>
        </p:spPr>
        <p:txBody>
          <a:bodyPr anchorCtr="0" anchor="t" bIns="25700" lIns="51425" spcFirstLastPara="1" rIns="51425" wrap="square" tIns="25700">
            <a:noAutofit/>
          </a:bodyPr>
          <a:lstStyle/>
          <a:p>
            <a:pPr indent="-213359" lvl="0" marL="274320" rtl="0" algn="l">
              <a:lnSpc>
                <a:spcPct val="115000"/>
              </a:lnSpc>
              <a:spcBef>
                <a:spcPts val="0"/>
              </a:spcBef>
              <a:spcAft>
                <a:spcPts val="0"/>
              </a:spcAft>
              <a:buClr>
                <a:schemeClr val="accent3"/>
              </a:buClr>
              <a:buSzPts val="1200"/>
              <a:buFont typeface="Barlow"/>
              <a:buChar char="●"/>
            </a:pPr>
            <a:r>
              <a:rPr lang="en" sz="1200">
                <a:latin typeface="Barlow"/>
                <a:ea typeface="Barlow"/>
                <a:cs typeface="Barlow"/>
                <a:sym typeface="Barlow"/>
              </a:rPr>
              <a:t>True separation of storage and compute</a:t>
            </a:r>
            <a:endParaRPr sz="1200">
              <a:latin typeface="Barlow"/>
              <a:ea typeface="Barlow"/>
              <a:cs typeface="Barlow"/>
              <a:sym typeface="Barlow"/>
            </a:endParaRPr>
          </a:p>
          <a:p>
            <a:pPr indent="-213359" lvl="0" marL="274320" rtl="0" algn="l">
              <a:lnSpc>
                <a:spcPct val="115000"/>
              </a:lnSpc>
              <a:spcBef>
                <a:spcPts val="1000"/>
              </a:spcBef>
              <a:spcAft>
                <a:spcPts val="0"/>
              </a:spcAft>
              <a:buClr>
                <a:schemeClr val="accent3"/>
              </a:buClr>
              <a:buSzPts val="1200"/>
              <a:buFont typeface="Barlow"/>
              <a:buChar char="●"/>
            </a:pPr>
            <a:r>
              <a:rPr lang="en" sz="1200">
                <a:latin typeface="Barlow"/>
                <a:ea typeface="Barlow"/>
                <a:cs typeface="Barlow"/>
                <a:sym typeface="Barlow"/>
              </a:rPr>
              <a:t>Horizontally scales to meet demand by adding worker nodes and additional clusters</a:t>
            </a:r>
            <a:endParaRPr sz="1200">
              <a:latin typeface="Barlow"/>
              <a:ea typeface="Barlow"/>
              <a:cs typeface="Barlow"/>
              <a:sym typeface="Barlow"/>
            </a:endParaRPr>
          </a:p>
          <a:p>
            <a:pPr indent="-213359" lvl="0" marL="274320" rtl="0" algn="l">
              <a:lnSpc>
                <a:spcPct val="115000"/>
              </a:lnSpc>
              <a:spcBef>
                <a:spcPts val="1000"/>
              </a:spcBef>
              <a:spcAft>
                <a:spcPts val="0"/>
              </a:spcAft>
              <a:buClr>
                <a:schemeClr val="accent3"/>
              </a:buClr>
              <a:buSzPts val="1200"/>
              <a:buFont typeface="Barlow"/>
              <a:buChar char="●"/>
            </a:pPr>
            <a:r>
              <a:rPr lang="en" sz="1200">
                <a:solidFill>
                  <a:schemeClr val="dk2"/>
                </a:solidFill>
                <a:latin typeface="Barlow"/>
                <a:ea typeface="Barlow"/>
                <a:cs typeface="Barlow"/>
                <a:sym typeface="Barlow"/>
              </a:rPr>
              <a:t>Cost-based optimizer automatically picks the join order with the lowest computed costs</a:t>
            </a:r>
            <a:endParaRPr sz="1200">
              <a:solidFill>
                <a:schemeClr val="dk2"/>
              </a:solidFill>
              <a:latin typeface="Barlow"/>
              <a:ea typeface="Barlow"/>
              <a:cs typeface="Barlow"/>
              <a:sym typeface="Barlow"/>
            </a:endParaRPr>
          </a:p>
          <a:p>
            <a:pPr indent="-213359" lvl="0" marL="274320" rtl="0" algn="l">
              <a:lnSpc>
                <a:spcPct val="115000"/>
              </a:lnSpc>
              <a:spcBef>
                <a:spcPts val="1000"/>
              </a:spcBef>
              <a:spcAft>
                <a:spcPts val="0"/>
              </a:spcAft>
              <a:buClr>
                <a:schemeClr val="accent3"/>
              </a:buClr>
              <a:buSzPts val="1200"/>
              <a:buFont typeface="Barlow"/>
              <a:buChar char="●"/>
            </a:pPr>
            <a:r>
              <a:rPr lang="en" sz="1200">
                <a:solidFill>
                  <a:schemeClr val="dk2"/>
                </a:solidFill>
                <a:latin typeface="Barlow"/>
                <a:ea typeface="Barlow"/>
                <a:cs typeface="Barlow"/>
                <a:sym typeface="Barlow"/>
              </a:rPr>
              <a:t>Graceful shutdown API </a:t>
            </a:r>
            <a:r>
              <a:rPr lang="en" sz="1200">
                <a:latin typeface="Barlow"/>
                <a:ea typeface="Barlow"/>
                <a:cs typeface="Barlow"/>
                <a:sym typeface="Barlow"/>
              </a:rPr>
              <a:t>ensures worker nodes terminate without affecting running queries</a:t>
            </a:r>
            <a:endParaRPr sz="1200">
              <a:latin typeface="Barlow"/>
              <a:ea typeface="Barlow"/>
              <a:cs typeface="Barlow"/>
              <a:sym typeface="Barlow"/>
            </a:endParaRPr>
          </a:p>
          <a:p>
            <a:pPr indent="-213359" lvl="0" marL="274320" rtl="0" algn="l">
              <a:lnSpc>
                <a:spcPct val="115000"/>
              </a:lnSpc>
              <a:spcBef>
                <a:spcPts val="1000"/>
              </a:spcBef>
              <a:spcAft>
                <a:spcPts val="0"/>
              </a:spcAft>
              <a:buClr>
                <a:schemeClr val="accent3"/>
              </a:buClr>
              <a:buSzPts val="1200"/>
              <a:buFont typeface="Barlow"/>
              <a:buChar char="●"/>
            </a:pPr>
            <a:r>
              <a:rPr lang="en" sz="1200">
                <a:latin typeface="Barlow"/>
                <a:ea typeface="Barlow"/>
                <a:cs typeface="Barlow"/>
                <a:sym typeface="Barlow"/>
              </a:rPr>
              <a:t>Cluster</a:t>
            </a:r>
            <a:r>
              <a:rPr lang="en" sz="1200">
                <a:latin typeface="Barlow"/>
                <a:ea typeface="Barlow"/>
                <a:cs typeface="Barlow"/>
                <a:sym typeface="Barlow"/>
              </a:rPr>
              <a:t> scheduling and autoscaling to optimize compute utilization</a:t>
            </a:r>
            <a:endParaRPr sz="1200">
              <a:latin typeface="Barlow"/>
              <a:ea typeface="Barlow"/>
              <a:cs typeface="Barlow"/>
              <a:sym typeface="Barlow"/>
            </a:endParaRPr>
          </a:p>
          <a:p>
            <a:pPr indent="-213359" lvl="0" marL="274320" rtl="0" algn="l">
              <a:lnSpc>
                <a:spcPct val="115000"/>
              </a:lnSpc>
              <a:spcBef>
                <a:spcPts val="1000"/>
              </a:spcBef>
              <a:spcAft>
                <a:spcPts val="1000"/>
              </a:spcAft>
              <a:buClr>
                <a:schemeClr val="accent3"/>
              </a:buClr>
              <a:buSzPts val="1200"/>
              <a:buFont typeface="Barlow"/>
              <a:buChar char="●"/>
            </a:pPr>
            <a:r>
              <a:rPr lang="en" sz="1200">
                <a:latin typeface="Barlow"/>
                <a:ea typeface="Barlow"/>
                <a:cs typeface="Barlow"/>
                <a:sym typeface="Barlow"/>
              </a:rPr>
              <a:t>Strict quality control on all Trino contributions</a:t>
            </a:r>
            <a:endParaRPr sz="1200">
              <a:latin typeface="Barlow"/>
              <a:ea typeface="Barlow"/>
              <a:cs typeface="Barlow"/>
              <a:sym typeface="Barlow"/>
            </a:endParaRPr>
          </a:p>
        </p:txBody>
      </p:sp>
      <p:pic>
        <p:nvPicPr>
          <p:cNvPr id="321" name="Google Shape;321;p55"/>
          <p:cNvPicPr preferRelativeResize="0"/>
          <p:nvPr/>
        </p:nvPicPr>
        <p:blipFill rotWithShape="1">
          <a:blip r:embed="rId4">
            <a:alphaModFix/>
          </a:blip>
          <a:srcRect b="0" l="0" r="44903" t="0"/>
          <a:stretch/>
        </p:blipFill>
        <p:spPr>
          <a:xfrm>
            <a:off x="8242375" y="4831775"/>
            <a:ext cx="750725" cy="190275"/>
          </a:xfrm>
          <a:prstGeom prst="rect">
            <a:avLst/>
          </a:prstGeom>
          <a:noFill/>
          <a:ln>
            <a:noFill/>
          </a:ln>
        </p:spPr>
      </p:pic>
      <p:sp>
        <p:nvSpPr>
          <p:cNvPr id="322" name="Google Shape;322;p55"/>
          <p:cNvSpPr/>
          <p:nvPr/>
        </p:nvSpPr>
        <p:spPr>
          <a:xfrm>
            <a:off x="4458575" y="691313"/>
            <a:ext cx="2780100" cy="3760800"/>
          </a:xfrm>
          <a:prstGeom prst="roundRect">
            <a:avLst>
              <a:gd fmla="val 2367"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23" name="Google Shape;323;p55"/>
          <p:cNvSpPr/>
          <p:nvPr/>
        </p:nvSpPr>
        <p:spPr>
          <a:xfrm>
            <a:off x="4601225" y="2815238"/>
            <a:ext cx="2494800" cy="1473300"/>
          </a:xfrm>
          <a:prstGeom prst="roundRect">
            <a:avLst>
              <a:gd fmla="val 448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24" name="Google Shape;324;p55"/>
          <p:cNvSpPr/>
          <p:nvPr/>
        </p:nvSpPr>
        <p:spPr>
          <a:xfrm>
            <a:off x="7492400" y="1876800"/>
            <a:ext cx="1081500" cy="372300"/>
          </a:xfrm>
          <a:prstGeom prst="roundRect">
            <a:avLst>
              <a:gd fmla="val 9972" name="adj"/>
            </a:avLst>
          </a:prstGeom>
          <a:solidFill>
            <a:schemeClr val="accent2"/>
          </a:solidFill>
          <a:ln cap="flat" cmpd="sng" w="127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Barlow Medium"/>
              <a:ea typeface="Barlow Medium"/>
              <a:cs typeface="Barlow Medium"/>
              <a:sym typeface="Barlow Medium"/>
            </a:endParaRPr>
          </a:p>
        </p:txBody>
      </p:sp>
      <p:sp>
        <p:nvSpPr>
          <p:cNvPr id="325" name="Google Shape;325;p55"/>
          <p:cNvSpPr/>
          <p:nvPr/>
        </p:nvSpPr>
        <p:spPr>
          <a:xfrm>
            <a:off x="4601225" y="1426109"/>
            <a:ext cx="2494800" cy="1245900"/>
          </a:xfrm>
          <a:prstGeom prst="roundRect">
            <a:avLst>
              <a:gd fmla="val 4535"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rgbClr val="FFFFFF"/>
              </a:solidFill>
              <a:latin typeface="Calibri"/>
              <a:ea typeface="Calibri"/>
              <a:cs typeface="Calibri"/>
              <a:sym typeface="Calibri"/>
            </a:endParaRPr>
          </a:p>
        </p:txBody>
      </p:sp>
      <p:sp>
        <p:nvSpPr>
          <p:cNvPr id="326" name="Google Shape;326;p55"/>
          <p:cNvSpPr/>
          <p:nvPr/>
        </p:nvSpPr>
        <p:spPr>
          <a:xfrm>
            <a:off x="6064539" y="1520600"/>
            <a:ext cx="750600" cy="297600"/>
          </a:xfrm>
          <a:prstGeom prst="roundRect">
            <a:avLst>
              <a:gd fmla="val 10572"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5"/>
          <p:cNvSpPr txBox="1"/>
          <p:nvPr/>
        </p:nvSpPr>
        <p:spPr>
          <a:xfrm>
            <a:off x="6129948" y="1491805"/>
            <a:ext cx="619800" cy="3552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i="0" lang="en" sz="900" u="none" cap="none" strike="noStrike">
                <a:solidFill>
                  <a:schemeClr val="lt1"/>
                </a:solidFill>
                <a:latin typeface="Barlow Medium"/>
                <a:ea typeface="Barlow Medium"/>
                <a:cs typeface="Barlow Medium"/>
                <a:sym typeface="Barlow Medium"/>
              </a:rPr>
              <a:t>Parse</a:t>
            </a:r>
            <a:endParaRPr sz="900">
              <a:latin typeface="Barlow Medium"/>
              <a:ea typeface="Barlow Medium"/>
              <a:cs typeface="Barlow Medium"/>
              <a:sym typeface="Barlow Medium"/>
            </a:endParaRPr>
          </a:p>
        </p:txBody>
      </p:sp>
      <p:sp>
        <p:nvSpPr>
          <p:cNvPr id="328" name="Google Shape;328;p55"/>
          <p:cNvSpPr/>
          <p:nvPr/>
        </p:nvSpPr>
        <p:spPr>
          <a:xfrm>
            <a:off x="4716661" y="3600913"/>
            <a:ext cx="1061400" cy="606600"/>
          </a:xfrm>
          <a:prstGeom prst="roundRect">
            <a:avLst>
              <a:gd fmla="val 7745"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rgbClr val="FFFFFF"/>
              </a:solidFill>
              <a:latin typeface="Calibri"/>
              <a:ea typeface="Calibri"/>
              <a:cs typeface="Calibri"/>
              <a:sym typeface="Calibri"/>
            </a:endParaRPr>
          </a:p>
        </p:txBody>
      </p:sp>
      <p:sp>
        <p:nvSpPr>
          <p:cNvPr id="329" name="Google Shape;329;p55"/>
          <p:cNvSpPr/>
          <p:nvPr/>
        </p:nvSpPr>
        <p:spPr>
          <a:xfrm>
            <a:off x="6047587" y="1924382"/>
            <a:ext cx="478800" cy="37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5"/>
          <p:cNvSpPr txBox="1"/>
          <p:nvPr/>
        </p:nvSpPr>
        <p:spPr>
          <a:xfrm>
            <a:off x="5053096" y="3673363"/>
            <a:ext cx="7146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 sz="1000" u="none" cap="none" strike="noStrike">
                <a:solidFill>
                  <a:schemeClr val="lt1"/>
                </a:solidFill>
                <a:latin typeface="Barlow Medium"/>
                <a:ea typeface="Barlow Medium"/>
                <a:cs typeface="Barlow Medium"/>
                <a:sym typeface="Barlow Medium"/>
              </a:rPr>
              <a:t>Worker</a:t>
            </a:r>
            <a:endParaRPr sz="1200">
              <a:solidFill>
                <a:schemeClr val="lt1"/>
              </a:solidFill>
              <a:latin typeface="Barlow Medium"/>
              <a:ea typeface="Barlow Medium"/>
              <a:cs typeface="Barlow Medium"/>
              <a:sym typeface="Barlow Medium"/>
            </a:endParaRPr>
          </a:p>
          <a:p>
            <a:pPr indent="0" lvl="0" marL="0" marR="0" rtl="0" algn="ctr">
              <a:lnSpc>
                <a:spcPct val="100000"/>
              </a:lnSpc>
              <a:spcBef>
                <a:spcPts val="0"/>
              </a:spcBef>
              <a:spcAft>
                <a:spcPts val="0"/>
              </a:spcAft>
              <a:buNone/>
            </a:pPr>
            <a:r>
              <a:rPr lang="en" sz="1000">
                <a:solidFill>
                  <a:schemeClr val="lt1"/>
                </a:solidFill>
                <a:latin typeface="Barlow Medium"/>
                <a:ea typeface="Barlow Medium"/>
                <a:cs typeface="Barlow Medium"/>
                <a:sym typeface="Barlow Medium"/>
              </a:rPr>
              <a:t>n</a:t>
            </a:r>
            <a:r>
              <a:rPr i="0" lang="en" sz="1000" u="none" cap="none" strike="noStrike">
                <a:solidFill>
                  <a:schemeClr val="lt1"/>
                </a:solidFill>
                <a:latin typeface="Barlow Medium"/>
                <a:ea typeface="Barlow Medium"/>
                <a:cs typeface="Barlow Medium"/>
                <a:sym typeface="Barlow Medium"/>
              </a:rPr>
              <a:t>ode</a:t>
            </a:r>
            <a:endParaRPr sz="1200">
              <a:solidFill>
                <a:schemeClr val="lt1"/>
              </a:solidFill>
              <a:latin typeface="Barlow Medium"/>
              <a:ea typeface="Barlow Medium"/>
              <a:cs typeface="Barlow Medium"/>
              <a:sym typeface="Barlow Medium"/>
            </a:endParaRPr>
          </a:p>
        </p:txBody>
      </p:sp>
      <p:sp>
        <p:nvSpPr>
          <p:cNvPr id="331" name="Google Shape;331;p55"/>
          <p:cNvSpPr txBox="1"/>
          <p:nvPr/>
        </p:nvSpPr>
        <p:spPr>
          <a:xfrm>
            <a:off x="4618400" y="1482432"/>
            <a:ext cx="1424100" cy="294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Barlow SemiBold"/>
                <a:ea typeface="Barlow SemiBold"/>
                <a:cs typeface="Barlow SemiBold"/>
                <a:sym typeface="Barlow SemiBold"/>
              </a:rPr>
              <a:t>Coordinator</a:t>
            </a:r>
            <a:r>
              <a:rPr lang="en" sz="1100">
                <a:solidFill>
                  <a:schemeClr val="lt1"/>
                </a:solidFill>
                <a:latin typeface="Barlow SemiBold"/>
                <a:ea typeface="Barlow SemiBold"/>
                <a:cs typeface="Barlow SemiBold"/>
                <a:sym typeface="Barlow SemiBold"/>
              </a:rPr>
              <a:t> n</a:t>
            </a:r>
            <a:r>
              <a:rPr i="0" lang="en" sz="1100" u="none" cap="none" strike="noStrike">
                <a:solidFill>
                  <a:schemeClr val="lt1"/>
                </a:solidFill>
                <a:latin typeface="Barlow SemiBold"/>
                <a:ea typeface="Barlow SemiBold"/>
                <a:cs typeface="Barlow SemiBold"/>
                <a:sym typeface="Barlow SemiBold"/>
              </a:rPr>
              <a:t>ode</a:t>
            </a:r>
            <a:endParaRPr sz="1100">
              <a:solidFill>
                <a:schemeClr val="lt1"/>
              </a:solidFill>
              <a:latin typeface="Barlow SemiBold"/>
              <a:ea typeface="Barlow SemiBold"/>
              <a:cs typeface="Barlow SemiBold"/>
              <a:sym typeface="Barlow SemiBold"/>
            </a:endParaRPr>
          </a:p>
        </p:txBody>
      </p:sp>
      <p:sp>
        <p:nvSpPr>
          <p:cNvPr id="332" name="Google Shape;332;p55"/>
          <p:cNvSpPr/>
          <p:nvPr/>
        </p:nvSpPr>
        <p:spPr>
          <a:xfrm>
            <a:off x="7549700" y="1923675"/>
            <a:ext cx="9678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Medium"/>
                <a:ea typeface="Barlow Medium"/>
                <a:cs typeface="Barlow Medium"/>
                <a:sym typeface="Barlow Medium"/>
              </a:rPr>
              <a:t>Metastore</a:t>
            </a:r>
            <a:endParaRPr sz="1100">
              <a:solidFill>
                <a:schemeClr val="lt1"/>
              </a:solidFill>
              <a:latin typeface="Barlow Medium"/>
              <a:ea typeface="Barlow Medium"/>
              <a:cs typeface="Barlow Medium"/>
              <a:sym typeface="Barlow Medium"/>
            </a:endParaRPr>
          </a:p>
        </p:txBody>
      </p:sp>
      <p:sp>
        <p:nvSpPr>
          <p:cNvPr id="333" name="Google Shape;333;p55"/>
          <p:cNvSpPr/>
          <p:nvPr/>
        </p:nvSpPr>
        <p:spPr>
          <a:xfrm>
            <a:off x="5899089" y="2896262"/>
            <a:ext cx="1081500" cy="591900"/>
          </a:xfrm>
          <a:prstGeom prst="roundRect">
            <a:avLst>
              <a:gd fmla="val 7699" name="adj"/>
            </a:avLst>
          </a:prstGeom>
          <a:solidFill>
            <a:srgbClr val="B834A1">
              <a:alpha val="76190"/>
            </a:srgbClr>
          </a:solidFill>
          <a:ln cap="flat" cmpd="sng" w="12700">
            <a:solidFill>
              <a:schemeClr val="dk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rgbClr val="FFFFFF"/>
              </a:solidFill>
              <a:latin typeface="Calibri"/>
              <a:ea typeface="Calibri"/>
              <a:cs typeface="Calibri"/>
              <a:sym typeface="Calibri"/>
            </a:endParaRPr>
          </a:p>
        </p:txBody>
      </p:sp>
      <p:sp>
        <p:nvSpPr>
          <p:cNvPr id="334" name="Google Shape;334;p55"/>
          <p:cNvSpPr txBox="1"/>
          <p:nvPr/>
        </p:nvSpPr>
        <p:spPr>
          <a:xfrm>
            <a:off x="6159475" y="2961362"/>
            <a:ext cx="849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000">
                <a:solidFill>
                  <a:schemeClr val="lt1"/>
                </a:solidFill>
                <a:latin typeface="Barlow Medium"/>
                <a:ea typeface="Barlow Medium"/>
                <a:cs typeface="Barlow Medium"/>
                <a:sym typeface="Barlow Medium"/>
              </a:rPr>
              <a:t>Add w</a:t>
            </a:r>
            <a:r>
              <a:rPr i="0" lang="en" sz="1000" u="none" cap="none" strike="noStrike">
                <a:solidFill>
                  <a:schemeClr val="lt1"/>
                </a:solidFill>
                <a:latin typeface="Barlow Medium"/>
                <a:ea typeface="Barlow Medium"/>
                <a:cs typeface="Barlow Medium"/>
                <a:sym typeface="Barlow Medium"/>
              </a:rPr>
              <a:t>orker</a:t>
            </a:r>
            <a:endParaRPr sz="1200">
              <a:solidFill>
                <a:schemeClr val="lt1"/>
              </a:solidFill>
              <a:latin typeface="Barlow Medium"/>
              <a:ea typeface="Barlow Medium"/>
              <a:cs typeface="Barlow Medium"/>
              <a:sym typeface="Barlow Medium"/>
            </a:endParaRPr>
          </a:p>
          <a:p>
            <a:pPr indent="0" lvl="0" marL="0" marR="0" rtl="0" algn="ctr">
              <a:lnSpc>
                <a:spcPct val="100000"/>
              </a:lnSpc>
              <a:spcBef>
                <a:spcPts val="0"/>
              </a:spcBef>
              <a:spcAft>
                <a:spcPts val="0"/>
              </a:spcAft>
              <a:buNone/>
            </a:pPr>
            <a:r>
              <a:rPr lang="en" sz="1000">
                <a:solidFill>
                  <a:schemeClr val="lt1"/>
                </a:solidFill>
                <a:latin typeface="Barlow Medium"/>
                <a:ea typeface="Barlow Medium"/>
                <a:cs typeface="Barlow Medium"/>
                <a:sym typeface="Barlow Medium"/>
              </a:rPr>
              <a:t>n</a:t>
            </a:r>
            <a:r>
              <a:rPr i="0" lang="en" sz="1000" u="none" cap="none" strike="noStrike">
                <a:solidFill>
                  <a:schemeClr val="lt1"/>
                </a:solidFill>
                <a:latin typeface="Barlow Medium"/>
                <a:ea typeface="Barlow Medium"/>
                <a:cs typeface="Barlow Medium"/>
                <a:sym typeface="Barlow Medium"/>
              </a:rPr>
              <a:t>ode</a:t>
            </a:r>
            <a:endParaRPr sz="1200">
              <a:solidFill>
                <a:schemeClr val="lt1"/>
              </a:solidFill>
              <a:latin typeface="Barlow Medium"/>
              <a:ea typeface="Barlow Medium"/>
              <a:cs typeface="Barlow Medium"/>
              <a:sym typeface="Barlow Medium"/>
            </a:endParaRPr>
          </a:p>
        </p:txBody>
      </p:sp>
      <p:sp>
        <p:nvSpPr>
          <p:cNvPr id="335" name="Google Shape;335;p55"/>
          <p:cNvSpPr txBox="1"/>
          <p:nvPr/>
        </p:nvSpPr>
        <p:spPr>
          <a:xfrm>
            <a:off x="7492400" y="1464138"/>
            <a:ext cx="1081500" cy="256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 sz="1000" u="none" cap="none" strike="noStrike">
                <a:solidFill>
                  <a:srgbClr val="002060"/>
                </a:solidFill>
                <a:latin typeface="Barlow Medium"/>
                <a:ea typeface="Barlow Medium"/>
                <a:cs typeface="Barlow Medium"/>
                <a:sym typeface="Barlow Medium"/>
              </a:rPr>
              <a:t>BI </a:t>
            </a:r>
            <a:r>
              <a:rPr lang="en" sz="1000">
                <a:solidFill>
                  <a:srgbClr val="002060"/>
                </a:solidFill>
                <a:latin typeface="Barlow Medium"/>
                <a:ea typeface="Barlow Medium"/>
                <a:cs typeface="Barlow Medium"/>
                <a:sym typeface="Barlow Medium"/>
              </a:rPr>
              <a:t>&amp; </a:t>
            </a:r>
            <a:r>
              <a:rPr i="0" lang="en" sz="1000" u="none" cap="none" strike="noStrike">
                <a:solidFill>
                  <a:srgbClr val="002060"/>
                </a:solidFill>
                <a:latin typeface="Barlow Medium"/>
                <a:ea typeface="Barlow Medium"/>
                <a:cs typeface="Barlow Medium"/>
                <a:sym typeface="Barlow Medium"/>
              </a:rPr>
              <a:t>SQL Client</a:t>
            </a:r>
            <a:r>
              <a:rPr lang="en" sz="1000">
                <a:solidFill>
                  <a:srgbClr val="002060"/>
                </a:solidFill>
                <a:latin typeface="Barlow Medium"/>
                <a:ea typeface="Barlow Medium"/>
                <a:cs typeface="Barlow Medium"/>
                <a:sym typeface="Barlow Medium"/>
              </a:rPr>
              <a:t>s</a:t>
            </a:r>
            <a:endParaRPr sz="1000">
              <a:latin typeface="Barlow Medium"/>
              <a:ea typeface="Barlow Medium"/>
              <a:cs typeface="Barlow Medium"/>
              <a:sym typeface="Barlow Medium"/>
            </a:endParaRPr>
          </a:p>
          <a:p>
            <a:pPr indent="0" lvl="0" marL="0" marR="0" rtl="0" algn="ctr">
              <a:lnSpc>
                <a:spcPct val="100000"/>
              </a:lnSpc>
              <a:spcBef>
                <a:spcPts val="0"/>
              </a:spcBef>
              <a:spcAft>
                <a:spcPts val="0"/>
              </a:spcAft>
              <a:buNone/>
            </a:pPr>
            <a:r>
              <a:t/>
            </a:r>
            <a:endParaRPr sz="1000">
              <a:latin typeface="Barlow Medium"/>
              <a:ea typeface="Barlow Medium"/>
              <a:cs typeface="Barlow Medium"/>
              <a:sym typeface="Barlow Medium"/>
            </a:endParaRPr>
          </a:p>
        </p:txBody>
      </p:sp>
      <p:sp>
        <p:nvSpPr>
          <p:cNvPr id="336" name="Google Shape;336;p55"/>
          <p:cNvSpPr/>
          <p:nvPr/>
        </p:nvSpPr>
        <p:spPr>
          <a:xfrm>
            <a:off x="7499325" y="2296688"/>
            <a:ext cx="1081500" cy="2155500"/>
          </a:xfrm>
          <a:prstGeom prst="roundRect">
            <a:avLst>
              <a:gd fmla="val 3673" name="adj"/>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55"/>
          <p:cNvSpPr txBox="1"/>
          <p:nvPr/>
        </p:nvSpPr>
        <p:spPr>
          <a:xfrm>
            <a:off x="7543275" y="2347963"/>
            <a:ext cx="993600" cy="423300"/>
          </a:xfrm>
          <a:prstGeom prst="rect">
            <a:avLst/>
          </a:prstGeom>
          <a:noFill/>
          <a:ln>
            <a:noFill/>
          </a:ln>
        </p:spPr>
        <p:txBody>
          <a:bodyPr anchorCtr="0" anchor="b" bIns="34275" lIns="68550" spcFirstLastPara="1" rIns="68550" wrap="square" tIns="34275">
            <a:noAutofit/>
          </a:bodyPr>
          <a:lstStyle/>
          <a:p>
            <a:pPr indent="0" lvl="0" marL="0" marR="0" rtl="0" algn="ctr">
              <a:lnSpc>
                <a:spcPct val="90000"/>
              </a:lnSpc>
              <a:spcBef>
                <a:spcPts val="0"/>
              </a:spcBef>
              <a:spcAft>
                <a:spcPts val="0"/>
              </a:spcAft>
              <a:buClr>
                <a:schemeClr val="accent1"/>
              </a:buClr>
              <a:buSzPts val="3900"/>
              <a:buFont typeface="Source Sans Pro"/>
              <a:buNone/>
            </a:pPr>
            <a:r>
              <a:rPr lang="en" sz="1200">
                <a:solidFill>
                  <a:schemeClr val="lt1"/>
                </a:solidFill>
                <a:latin typeface="Barlow Medium"/>
                <a:ea typeface="Barlow Medium"/>
                <a:cs typeface="Barlow Medium"/>
                <a:sym typeface="Barlow Medium"/>
              </a:rPr>
              <a:t>Data </a:t>
            </a:r>
            <a:endParaRPr sz="1200">
              <a:solidFill>
                <a:schemeClr val="lt1"/>
              </a:solidFill>
              <a:latin typeface="Barlow Medium"/>
              <a:ea typeface="Barlow Medium"/>
              <a:cs typeface="Barlow Medium"/>
              <a:sym typeface="Barlow Medium"/>
            </a:endParaRPr>
          </a:p>
          <a:p>
            <a:pPr indent="0" lvl="0" marL="0" marR="0" rtl="0" algn="ctr">
              <a:lnSpc>
                <a:spcPct val="90000"/>
              </a:lnSpc>
              <a:spcBef>
                <a:spcPts val="0"/>
              </a:spcBef>
              <a:spcAft>
                <a:spcPts val="0"/>
              </a:spcAft>
              <a:buClr>
                <a:schemeClr val="accent1"/>
              </a:buClr>
              <a:buSzPts val="3900"/>
              <a:buFont typeface="Source Sans Pro"/>
              <a:buNone/>
            </a:pPr>
            <a:r>
              <a:rPr lang="en" sz="1200">
                <a:solidFill>
                  <a:schemeClr val="lt1"/>
                </a:solidFill>
                <a:latin typeface="Barlow Medium"/>
                <a:ea typeface="Barlow Medium"/>
                <a:cs typeface="Barlow Medium"/>
                <a:sym typeface="Barlow Medium"/>
              </a:rPr>
              <a:t>storage</a:t>
            </a:r>
            <a:endParaRPr sz="1200">
              <a:solidFill>
                <a:schemeClr val="lt1"/>
              </a:solidFill>
              <a:latin typeface="Barlow Medium"/>
              <a:ea typeface="Barlow Medium"/>
              <a:cs typeface="Barlow Medium"/>
              <a:sym typeface="Barlow Medium"/>
            </a:endParaRPr>
          </a:p>
        </p:txBody>
      </p:sp>
      <p:sp>
        <p:nvSpPr>
          <p:cNvPr id="338" name="Google Shape;338;p55"/>
          <p:cNvSpPr/>
          <p:nvPr/>
        </p:nvSpPr>
        <p:spPr>
          <a:xfrm>
            <a:off x="4716811" y="2899862"/>
            <a:ext cx="1061100" cy="584700"/>
          </a:xfrm>
          <a:prstGeom prst="roundRect">
            <a:avLst>
              <a:gd fmla="val 969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rgbClr val="FFFFFF"/>
              </a:solidFill>
              <a:latin typeface="Calibri"/>
              <a:ea typeface="Calibri"/>
              <a:cs typeface="Calibri"/>
              <a:sym typeface="Calibri"/>
            </a:endParaRPr>
          </a:p>
        </p:txBody>
      </p:sp>
      <p:sp>
        <p:nvSpPr>
          <p:cNvPr id="339" name="Google Shape;339;p55"/>
          <p:cNvSpPr/>
          <p:nvPr/>
        </p:nvSpPr>
        <p:spPr>
          <a:xfrm>
            <a:off x="5909139" y="3600913"/>
            <a:ext cx="1061400" cy="606600"/>
          </a:xfrm>
          <a:prstGeom prst="roundRect">
            <a:avLst>
              <a:gd fmla="val 8479" name="adj"/>
            </a:avLst>
          </a:prstGeom>
          <a:solidFill>
            <a:srgbClr val="B834A1">
              <a:alpha val="76190"/>
            </a:srgbClr>
          </a:solidFill>
          <a:ln cap="flat" cmpd="sng" w="12700">
            <a:solidFill>
              <a:schemeClr val="dk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rgbClr val="FFFFFF"/>
              </a:solidFill>
              <a:latin typeface="Calibri"/>
              <a:ea typeface="Calibri"/>
              <a:cs typeface="Calibri"/>
              <a:sym typeface="Calibri"/>
            </a:endParaRPr>
          </a:p>
        </p:txBody>
      </p:sp>
      <p:sp>
        <p:nvSpPr>
          <p:cNvPr id="340" name="Google Shape;340;p55"/>
          <p:cNvSpPr txBox="1"/>
          <p:nvPr/>
        </p:nvSpPr>
        <p:spPr>
          <a:xfrm>
            <a:off x="6159475" y="3673363"/>
            <a:ext cx="849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000">
                <a:solidFill>
                  <a:schemeClr val="lt1"/>
                </a:solidFill>
                <a:latin typeface="Barlow Medium"/>
                <a:ea typeface="Barlow Medium"/>
                <a:cs typeface="Barlow Medium"/>
                <a:sym typeface="Barlow Medium"/>
              </a:rPr>
              <a:t>Add w</a:t>
            </a:r>
            <a:r>
              <a:rPr i="0" lang="en" sz="1000" u="none" cap="none" strike="noStrike">
                <a:solidFill>
                  <a:schemeClr val="lt1"/>
                </a:solidFill>
                <a:latin typeface="Barlow Medium"/>
                <a:ea typeface="Barlow Medium"/>
                <a:cs typeface="Barlow Medium"/>
                <a:sym typeface="Barlow Medium"/>
              </a:rPr>
              <a:t>orker</a:t>
            </a:r>
            <a:endParaRPr sz="1200">
              <a:solidFill>
                <a:schemeClr val="lt1"/>
              </a:solidFill>
              <a:latin typeface="Barlow Medium"/>
              <a:ea typeface="Barlow Medium"/>
              <a:cs typeface="Barlow Medium"/>
              <a:sym typeface="Barlow Medium"/>
            </a:endParaRPr>
          </a:p>
          <a:p>
            <a:pPr indent="0" lvl="0" marL="0" marR="0" rtl="0" algn="ctr">
              <a:lnSpc>
                <a:spcPct val="100000"/>
              </a:lnSpc>
              <a:spcBef>
                <a:spcPts val="0"/>
              </a:spcBef>
              <a:spcAft>
                <a:spcPts val="0"/>
              </a:spcAft>
              <a:buNone/>
            </a:pPr>
            <a:r>
              <a:rPr lang="en" sz="1000">
                <a:solidFill>
                  <a:schemeClr val="lt1"/>
                </a:solidFill>
                <a:latin typeface="Barlow Medium"/>
                <a:ea typeface="Barlow Medium"/>
                <a:cs typeface="Barlow Medium"/>
                <a:sym typeface="Barlow Medium"/>
              </a:rPr>
              <a:t>n</a:t>
            </a:r>
            <a:r>
              <a:rPr i="0" lang="en" sz="1000" u="none" cap="none" strike="noStrike">
                <a:solidFill>
                  <a:schemeClr val="lt1"/>
                </a:solidFill>
                <a:latin typeface="Barlow Medium"/>
                <a:ea typeface="Barlow Medium"/>
                <a:cs typeface="Barlow Medium"/>
                <a:sym typeface="Barlow Medium"/>
              </a:rPr>
              <a:t>ode</a:t>
            </a:r>
            <a:endParaRPr sz="1200">
              <a:solidFill>
                <a:schemeClr val="lt1"/>
              </a:solidFill>
              <a:latin typeface="Barlow Medium"/>
              <a:ea typeface="Barlow Medium"/>
              <a:cs typeface="Barlow Medium"/>
              <a:sym typeface="Barlow Medium"/>
            </a:endParaRPr>
          </a:p>
        </p:txBody>
      </p:sp>
      <p:sp>
        <p:nvSpPr>
          <p:cNvPr id="341" name="Google Shape;341;p55"/>
          <p:cNvSpPr/>
          <p:nvPr/>
        </p:nvSpPr>
        <p:spPr>
          <a:xfrm>
            <a:off x="6064539" y="1907367"/>
            <a:ext cx="750600" cy="297600"/>
          </a:xfrm>
          <a:prstGeom prst="roundRect">
            <a:avLst>
              <a:gd fmla="val 10572"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5"/>
          <p:cNvSpPr txBox="1"/>
          <p:nvPr/>
        </p:nvSpPr>
        <p:spPr>
          <a:xfrm>
            <a:off x="6072650" y="1889383"/>
            <a:ext cx="734400" cy="3624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i="0" lang="en" sz="900" u="none" cap="none" strike="noStrike">
                <a:solidFill>
                  <a:schemeClr val="lt1"/>
                </a:solidFill>
                <a:latin typeface="Barlow Medium"/>
                <a:ea typeface="Barlow Medium"/>
                <a:cs typeface="Barlow Medium"/>
                <a:sym typeface="Barlow Medium"/>
              </a:rPr>
              <a:t>Optimize</a:t>
            </a:r>
            <a:endParaRPr sz="900">
              <a:latin typeface="Barlow Medium"/>
              <a:ea typeface="Barlow Medium"/>
              <a:cs typeface="Barlow Medium"/>
              <a:sym typeface="Barlow Medium"/>
            </a:endParaRPr>
          </a:p>
        </p:txBody>
      </p:sp>
      <p:sp>
        <p:nvSpPr>
          <p:cNvPr id="343" name="Google Shape;343;p55"/>
          <p:cNvSpPr/>
          <p:nvPr/>
        </p:nvSpPr>
        <p:spPr>
          <a:xfrm>
            <a:off x="6064539" y="2294135"/>
            <a:ext cx="750600" cy="297600"/>
          </a:xfrm>
          <a:prstGeom prst="roundRect">
            <a:avLst>
              <a:gd fmla="val 8975"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5"/>
          <p:cNvSpPr txBox="1"/>
          <p:nvPr/>
        </p:nvSpPr>
        <p:spPr>
          <a:xfrm>
            <a:off x="6120361" y="2240904"/>
            <a:ext cx="639000" cy="3975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i="0" lang="en" sz="900" u="none" cap="none" strike="noStrike">
                <a:solidFill>
                  <a:schemeClr val="lt1"/>
                </a:solidFill>
                <a:latin typeface="Barlow Medium"/>
                <a:ea typeface="Barlow Medium"/>
                <a:cs typeface="Barlow Medium"/>
                <a:sym typeface="Barlow Medium"/>
              </a:rPr>
              <a:t>Schedule</a:t>
            </a:r>
            <a:endParaRPr sz="900">
              <a:latin typeface="Barlow Medium"/>
              <a:ea typeface="Barlow Medium"/>
              <a:cs typeface="Barlow Medium"/>
              <a:sym typeface="Barlow Medium"/>
            </a:endParaRPr>
          </a:p>
        </p:txBody>
      </p:sp>
      <p:grpSp>
        <p:nvGrpSpPr>
          <p:cNvPr id="345" name="Google Shape;345;p55"/>
          <p:cNvGrpSpPr/>
          <p:nvPr/>
        </p:nvGrpSpPr>
        <p:grpSpPr>
          <a:xfrm>
            <a:off x="4881875" y="750788"/>
            <a:ext cx="1933500" cy="606600"/>
            <a:chOff x="4643200" y="779650"/>
            <a:chExt cx="1933500" cy="606600"/>
          </a:xfrm>
        </p:grpSpPr>
        <p:sp>
          <p:nvSpPr>
            <p:cNvPr id="346" name="Google Shape;346;p55"/>
            <p:cNvSpPr txBox="1"/>
            <p:nvPr/>
          </p:nvSpPr>
          <p:spPr>
            <a:xfrm>
              <a:off x="5072200" y="779650"/>
              <a:ext cx="1504500" cy="60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chemeClr val="lt1"/>
                  </a:solidFill>
                  <a:latin typeface="Barlow SemiBold"/>
                  <a:ea typeface="Barlow SemiBold"/>
                  <a:cs typeface="Barlow SemiBold"/>
                  <a:sym typeface="Barlow SemiBold"/>
                </a:rPr>
                <a:t>Trino c</a:t>
              </a:r>
              <a:r>
                <a:rPr i="0" lang="en" sz="1600" u="none" cap="none" strike="noStrike">
                  <a:solidFill>
                    <a:schemeClr val="lt1"/>
                  </a:solidFill>
                  <a:latin typeface="Barlow SemiBold"/>
                  <a:ea typeface="Barlow SemiBold"/>
                  <a:cs typeface="Barlow SemiBold"/>
                  <a:sym typeface="Barlow SemiBold"/>
                </a:rPr>
                <a:t>luster</a:t>
              </a:r>
              <a:endParaRPr sz="1600">
                <a:solidFill>
                  <a:schemeClr val="lt1"/>
                </a:solidFill>
                <a:latin typeface="Barlow SemiBold"/>
                <a:ea typeface="Barlow SemiBold"/>
                <a:cs typeface="Barlow SemiBold"/>
                <a:sym typeface="Barlow SemiBold"/>
              </a:endParaRPr>
            </a:p>
            <a:p>
              <a:pPr indent="0" lvl="0" marL="0" marR="0" rtl="0" algn="ctr">
                <a:lnSpc>
                  <a:spcPct val="100000"/>
                </a:lnSpc>
                <a:spcBef>
                  <a:spcPts val="600"/>
                </a:spcBef>
                <a:spcAft>
                  <a:spcPts val="0"/>
                </a:spcAft>
                <a:buNone/>
              </a:pPr>
              <a:r>
                <a:rPr lang="en" sz="1200">
                  <a:solidFill>
                    <a:schemeClr val="lt1"/>
                  </a:solidFill>
                  <a:latin typeface="Barlow Medium"/>
                  <a:ea typeface="Barlow Medium"/>
                  <a:cs typeface="Barlow Medium"/>
                  <a:sym typeface="Barlow Medium"/>
                </a:rPr>
                <a:t>Compute engine</a:t>
              </a:r>
              <a:endParaRPr sz="800">
                <a:solidFill>
                  <a:schemeClr val="lt1"/>
                </a:solidFill>
                <a:latin typeface="Barlow Medium"/>
                <a:ea typeface="Barlow Medium"/>
                <a:cs typeface="Barlow Medium"/>
                <a:sym typeface="Barlow Medium"/>
              </a:endParaRPr>
            </a:p>
          </p:txBody>
        </p:sp>
        <p:pic>
          <p:nvPicPr>
            <p:cNvPr id="347" name="Google Shape;347;p55"/>
            <p:cNvPicPr preferRelativeResize="0"/>
            <p:nvPr/>
          </p:nvPicPr>
          <p:blipFill>
            <a:blip r:embed="rId5">
              <a:alphaModFix/>
            </a:blip>
            <a:stretch>
              <a:fillRect/>
            </a:stretch>
          </p:blipFill>
          <p:spPr>
            <a:xfrm>
              <a:off x="4643200" y="805291"/>
              <a:ext cx="555300" cy="555300"/>
            </a:xfrm>
            <a:prstGeom prst="rect">
              <a:avLst/>
            </a:prstGeom>
            <a:noFill/>
            <a:ln>
              <a:noFill/>
            </a:ln>
          </p:spPr>
        </p:pic>
      </p:grpSp>
      <p:pic>
        <p:nvPicPr>
          <p:cNvPr id="348" name="Google Shape;348;p55"/>
          <p:cNvPicPr preferRelativeResize="0"/>
          <p:nvPr/>
        </p:nvPicPr>
        <p:blipFill rotWithShape="1">
          <a:blip r:embed="rId6">
            <a:alphaModFix/>
          </a:blip>
          <a:srcRect b="0" l="0" r="0" t="0"/>
          <a:stretch/>
        </p:blipFill>
        <p:spPr>
          <a:xfrm>
            <a:off x="7641314" y="2934912"/>
            <a:ext cx="317329" cy="317318"/>
          </a:xfrm>
          <a:prstGeom prst="rect">
            <a:avLst/>
          </a:prstGeom>
          <a:noFill/>
          <a:ln>
            <a:noFill/>
          </a:ln>
        </p:spPr>
      </p:pic>
      <p:pic>
        <p:nvPicPr>
          <p:cNvPr id="349" name="Google Shape;349;p55"/>
          <p:cNvPicPr preferRelativeResize="0"/>
          <p:nvPr/>
        </p:nvPicPr>
        <p:blipFill rotWithShape="1">
          <a:blip r:embed="rId7">
            <a:alphaModFix/>
          </a:blip>
          <a:srcRect b="0" l="0" r="0" t="0"/>
          <a:stretch/>
        </p:blipFill>
        <p:spPr>
          <a:xfrm>
            <a:off x="7653720" y="3390914"/>
            <a:ext cx="317329" cy="317332"/>
          </a:xfrm>
          <a:prstGeom prst="rect">
            <a:avLst/>
          </a:prstGeom>
          <a:noFill/>
          <a:ln>
            <a:noFill/>
          </a:ln>
        </p:spPr>
      </p:pic>
      <p:pic>
        <p:nvPicPr>
          <p:cNvPr id="350" name="Google Shape;350;p55"/>
          <p:cNvPicPr preferRelativeResize="0"/>
          <p:nvPr/>
        </p:nvPicPr>
        <p:blipFill rotWithShape="1">
          <a:blip r:embed="rId8">
            <a:alphaModFix/>
          </a:blip>
          <a:srcRect b="0" l="0" r="0" t="0"/>
          <a:stretch/>
        </p:blipFill>
        <p:spPr>
          <a:xfrm>
            <a:off x="7653720" y="3846929"/>
            <a:ext cx="317329" cy="317332"/>
          </a:xfrm>
          <a:prstGeom prst="rect">
            <a:avLst/>
          </a:prstGeom>
          <a:noFill/>
          <a:ln>
            <a:noFill/>
          </a:ln>
        </p:spPr>
      </p:pic>
      <p:pic>
        <p:nvPicPr>
          <p:cNvPr id="351" name="Google Shape;351;p55"/>
          <p:cNvPicPr preferRelativeResize="0"/>
          <p:nvPr/>
        </p:nvPicPr>
        <p:blipFill rotWithShape="1">
          <a:blip r:embed="rId9">
            <a:alphaModFix/>
          </a:blip>
          <a:srcRect b="0" l="0" r="0" t="0"/>
          <a:stretch/>
        </p:blipFill>
        <p:spPr>
          <a:xfrm>
            <a:off x="8115790" y="2934905"/>
            <a:ext cx="317329" cy="317333"/>
          </a:xfrm>
          <a:prstGeom prst="rect">
            <a:avLst/>
          </a:prstGeom>
          <a:noFill/>
          <a:ln>
            <a:noFill/>
          </a:ln>
        </p:spPr>
      </p:pic>
      <p:grpSp>
        <p:nvGrpSpPr>
          <p:cNvPr id="352" name="Google Shape;352;p55"/>
          <p:cNvGrpSpPr/>
          <p:nvPr/>
        </p:nvGrpSpPr>
        <p:grpSpPr>
          <a:xfrm>
            <a:off x="8092670" y="3378101"/>
            <a:ext cx="364084" cy="295218"/>
            <a:chOff x="8176942" y="3346465"/>
            <a:chExt cx="268875" cy="218034"/>
          </a:xfrm>
        </p:grpSpPr>
        <p:pic>
          <p:nvPicPr>
            <p:cNvPr id="353" name="Google Shape;353;p55"/>
            <p:cNvPicPr preferRelativeResize="0"/>
            <p:nvPr/>
          </p:nvPicPr>
          <p:blipFill rotWithShape="1">
            <a:blip r:embed="rId10">
              <a:alphaModFix/>
            </a:blip>
            <a:srcRect b="16791" l="0" r="0" t="0"/>
            <a:stretch/>
          </p:blipFill>
          <p:spPr>
            <a:xfrm>
              <a:off x="8198772" y="3346465"/>
              <a:ext cx="224960" cy="187202"/>
            </a:xfrm>
            <a:prstGeom prst="rect">
              <a:avLst/>
            </a:prstGeom>
            <a:noFill/>
            <a:ln>
              <a:noFill/>
            </a:ln>
          </p:spPr>
        </p:pic>
        <p:grpSp>
          <p:nvGrpSpPr>
            <p:cNvPr id="354" name="Google Shape;354;p55"/>
            <p:cNvGrpSpPr/>
            <p:nvPr/>
          </p:nvGrpSpPr>
          <p:grpSpPr>
            <a:xfrm>
              <a:off x="8176942" y="3504874"/>
              <a:ext cx="268875" cy="59625"/>
              <a:chOff x="2547650" y="4091725"/>
              <a:chExt cx="3197086" cy="795000"/>
            </a:xfrm>
          </p:grpSpPr>
          <p:sp>
            <p:nvSpPr>
              <p:cNvPr id="355" name="Google Shape;355;p55"/>
              <p:cNvSpPr/>
              <p:nvPr/>
            </p:nvSpPr>
            <p:spPr>
              <a:xfrm rot="5400000">
                <a:off x="2547650" y="4091725"/>
                <a:ext cx="795000" cy="795000"/>
              </a:xfrm>
              <a:prstGeom prst="arc">
                <a:avLst>
                  <a:gd fmla="val 16200000"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rot="-5400000">
                <a:off x="3353703" y="4091725"/>
                <a:ext cx="795000" cy="795000"/>
              </a:xfrm>
              <a:prstGeom prst="arc">
                <a:avLst>
                  <a:gd fmla="val 16200000"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5400000">
                <a:off x="3353703" y="4091725"/>
                <a:ext cx="795000" cy="795000"/>
              </a:xfrm>
              <a:prstGeom prst="arc">
                <a:avLst>
                  <a:gd fmla="val 16200000"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flipH="1" rot="-5400000">
                <a:off x="4151720" y="4091725"/>
                <a:ext cx="795000" cy="795000"/>
              </a:xfrm>
              <a:prstGeom prst="arc">
                <a:avLst>
                  <a:gd fmla="val 16200000"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5"/>
              <p:cNvSpPr/>
              <p:nvPr/>
            </p:nvSpPr>
            <p:spPr>
              <a:xfrm rot="5400000">
                <a:off x="4151720" y="4091725"/>
                <a:ext cx="795000" cy="795000"/>
              </a:xfrm>
              <a:prstGeom prst="arc">
                <a:avLst>
                  <a:gd fmla="val 16200000"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5"/>
              <p:cNvSpPr/>
              <p:nvPr/>
            </p:nvSpPr>
            <p:spPr>
              <a:xfrm flipH="1" rot="-5400000">
                <a:off x="4949736" y="4091725"/>
                <a:ext cx="795000" cy="795000"/>
              </a:xfrm>
              <a:prstGeom prst="arc">
                <a:avLst>
                  <a:gd fmla="val 16200000" name="adj1"/>
                  <a:gd fmla="val 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 name="Google Shape;361;p55"/>
          <p:cNvGrpSpPr/>
          <p:nvPr/>
        </p:nvGrpSpPr>
        <p:grpSpPr>
          <a:xfrm>
            <a:off x="5130355" y="1772688"/>
            <a:ext cx="400190" cy="717346"/>
            <a:chOff x="2509001" y="4361271"/>
            <a:chExt cx="555511" cy="995899"/>
          </a:xfrm>
        </p:grpSpPr>
        <p:sp>
          <p:nvSpPr>
            <p:cNvPr id="362" name="Google Shape;362;p55"/>
            <p:cNvSpPr/>
            <p:nvPr/>
          </p:nvSpPr>
          <p:spPr>
            <a:xfrm>
              <a:off x="2509001" y="4361271"/>
              <a:ext cx="555511" cy="995899"/>
            </a:xfrm>
            <a:custGeom>
              <a:rect b="b" l="l" r="r" t="t"/>
              <a:pathLst>
                <a:path extrusionOk="0" h="1143" w="638">
                  <a:moveTo>
                    <a:pt x="102" y="42"/>
                  </a:moveTo>
                  <a:cubicBezTo>
                    <a:pt x="69" y="42"/>
                    <a:pt x="42" y="69"/>
                    <a:pt x="42" y="102"/>
                  </a:cubicBezTo>
                  <a:lnTo>
                    <a:pt x="42" y="1041"/>
                  </a:lnTo>
                  <a:cubicBezTo>
                    <a:pt x="42" y="1074"/>
                    <a:pt x="69" y="1102"/>
                    <a:pt x="102" y="1102"/>
                  </a:cubicBezTo>
                  <a:lnTo>
                    <a:pt x="536" y="1102"/>
                  </a:lnTo>
                  <a:cubicBezTo>
                    <a:pt x="569" y="1102"/>
                    <a:pt x="597" y="1074"/>
                    <a:pt x="597" y="1041"/>
                  </a:cubicBezTo>
                  <a:lnTo>
                    <a:pt x="597" y="102"/>
                  </a:lnTo>
                  <a:cubicBezTo>
                    <a:pt x="597" y="69"/>
                    <a:pt x="569" y="42"/>
                    <a:pt x="536" y="42"/>
                  </a:cubicBezTo>
                  <a:close/>
                  <a:moveTo>
                    <a:pt x="536" y="1143"/>
                  </a:moveTo>
                  <a:lnTo>
                    <a:pt x="102" y="1143"/>
                  </a:lnTo>
                  <a:cubicBezTo>
                    <a:pt x="46" y="1143"/>
                    <a:pt x="0" y="1097"/>
                    <a:pt x="0" y="1041"/>
                  </a:cubicBezTo>
                  <a:lnTo>
                    <a:pt x="0" y="102"/>
                  </a:lnTo>
                  <a:cubicBezTo>
                    <a:pt x="0" y="46"/>
                    <a:pt x="46" y="0"/>
                    <a:pt x="102" y="0"/>
                  </a:cubicBezTo>
                  <a:lnTo>
                    <a:pt x="536" y="0"/>
                  </a:lnTo>
                  <a:cubicBezTo>
                    <a:pt x="592" y="0"/>
                    <a:pt x="638" y="46"/>
                    <a:pt x="638" y="102"/>
                  </a:cubicBezTo>
                  <a:lnTo>
                    <a:pt x="638" y="1041"/>
                  </a:lnTo>
                  <a:cubicBezTo>
                    <a:pt x="638" y="1097"/>
                    <a:pt x="592" y="1143"/>
                    <a:pt x="536" y="114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63" name="Google Shape;363;p55"/>
            <p:cNvSpPr/>
            <p:nvPr/>
          </p:nvSpPr>
          <p:spPr>
            <a:xfrm>
              <a:off x="2763647" y="5177523"/>
              <a:ext cx="46220" cy="45347"/>
            </a:xfrm>
            <a:custGeom>
              <a:rect b="b" l="l" r="r" t="t"/>
              <a:pathLst>
                <a:path extrusionOk="0" h="53" w="54">
                  <a:moveTo>
                    <a:pt x="27" y="12"/>
                  </a:moveTo>
                  <a:cubicBezTo>
                    <a:pt x="19" y="12"/>
                    <a:pt x="13" y="18"/>
                    <a:pt x="13" y="26"/>
                  </a:cubicBezTo>
                  <a:cubicBezTo>
                    <a:pt x="13" y="34"/>
                    <a:pt x="19" y="41"/>
                    <a:pt x="27" y="41"/>
                  </a:cubicBezTo>
                  <a:cubicBezTo>
                    <a:pt x="35" y="41"/>
                    <a:pt x="42" y="34"/>
                    <a:pt x="42" y="26"/>
                  </a:cubicBezTo>
                  <a:cubicBezTo>
                    <a:pt x="42" y="18"/>
                    <a:pt x="35" y="12"/>
                    <a:pt x="27" y="12"/>
                  </a:cubicBezTo>
                  <a:close/>
                  <a:moveTo>
                    <a:pt x="27" y="53"/>
                  </a:moveTo>
                  <a:cubicBezTo>
                    <a:pt x="12" y="53"/>
                    <a:pt x="0" y="41"/>
                    <a:pt x="0" y="26"/>
                  </a:cubicBezTo>
                  <a:cubicBezTo>
                    <a:pt x="0" y="12"/>
                    <a:pt x="12" y="0"/>
                    <a:pt x="27" y="0"/>
                  </a:cubicBezTo>
                  <a:cubicBezTo>
                    <a:pt x="42" y="0"/>
                    <a:pt x="54" y="12"/>
                    <a:pt x="54" y="26"/>
                  </a:cubicBezTo>
                  <a:cubicBezTo>
                    <a:pt x="54" y="41"/>
                    <a:pt x="42" y="53"/>
                    <a:pt x="27" y="5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64" name="Google Shape;364;p55"/>
            <p:cNvSpPr/>
            <p:nvPr/>
          </p:nvSpPr>
          <p:spPr>
            <a:xfrm>
              <a:off x="2707834" y="4472895"/>
              <a:ext cx="157846" cy="34883"/>
            </a:xfrm>
            <a:custGeom>
              <a:rect b="b" l="l" r="r" t="t"/>
              <a:pathLst>
                <a:path extrusionOk="0" h="41" w="182">
                  <a:moveTo>
                    <a:pt x="162" y="41"/>
                  </a:moveTo>
                  <a:lnTo>
                    <a:pt x="20" y="41"/>
                  </a:lnTo>
                  <a:cubicBezTo>
                    <a:pt x="9" y="41"/>
                    <a:pt x="0" y="32"/>
                    <a:pt x="0" y="20"/>
                  </a:cubicBezTo>
                  <a:cubicBezTo>
                    <a:pt x="0" y="9"/>
                    <a:pt x="9" y="0"/>
                    <a:pt x="20" y="0"/>
                  </a:cubicBezTo>
                  <a:lnTo>
                    <a:pt x="162" y="0"/>
                  </a:lnTo>
                  <a:cubicBezTo>
                    <a:pt x="173" y="0"/>
                    <a:pt x="182" y="9"/>
                    <a:pt x="182" y="20"/>
                  </a:cubicBezTo>
                  <a:cubicBezTo>
                    <a:pt x="182" y="32"/>
                    <a:pt x="173" y="41"/>
                    <a:pt x="162" y="4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65" name="Google Shape;365;p55"/>
            <p:cNvSpPr/>
            <p:nvPr/>
          </p:nvSpPr>
          <p:spPr>
            <a:xfrm>
              <a:off x="2707834" y="4549095"/>
              <a:ext cx="157846" cy="34883"/>
            </a:xfrm>
            <a:custGeom>
              <a:rect b="b" l="l" r="r" t="t"/>
              <a:pathLst>
                <a:path extrusionOk="0" h="41" w="182">
                  <a:moveTo>
                    <a:pt x="162" y="41"/>
                  </a:moveTo>
                  <a:lnTo>
                    <a:pt x="20" y="41"/>
                  </a:lnTo>
                  <a:cubicBezTo>
                    <a:pt x="9" y="41"/>
                    <a:pt x="0" y="32"/>
                    <a:pt x="0" y="20"/>
                  </a:cubicBezTo>
                  <a:cubicBezTo>
                    <a:pt x="0" y="9"/>
                    <a:pt x="9" y="0"/>
                    <a:pt x="20" y="0"/>
                  </a:cubicBezTo>
                  <a:lnTo>
                    <a:pt x="162" y="0"/>
                  </a:lnTo>
                  <a:cubicBezTo>
                    <a:pt x="173" y="0"/>
                    <a:pt x="182" y="9"/>
                    <a:pt x="182" y="20"/>
                  </a:cubicBezTo>
                  <a:cubicBezTo>
                    <a:pt x="182" y="32"/>
                    <a:pt x="173" y="41"/>
                    <a:pt x="162" y="4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66" name="Google Shape;366;p55"/>
            <p:cNvSpPr/>
            <p:nvPr/>
          </p:nvSpPr>
          <p:spPr>
            <a:xfrm>
              <a:off x="2665397" y="4713623"/>
              <a:ext cx="251625" cy="344030"/>
            </a:xfrm>
            <a:custGeom>
              <a:rect b="b" l="l" r="r" t="t"/>
              <a:pathLst>
                <a:path extrusionOk="0" h="1479" w="1082">
                  <a:moveTo>
                    <a:pt x="996" y="1393"/>
                  </a:moveTo>
                  <a:lnTo>
                    <a:pt x="86" y="1393"/>
                  </a:lnTo>
                  <a:lnTo>
                    <a:pt x="86" y="238"/>
                  </a:lnTo>
                  <a:lnTo>
                    <a:pt x="137" y="238"/>
                  </a:lnTo>
                  <a:lnTo>
                    <a:pt x="137" y="1289"/>
                  </a:lnTo>
                  <a:cubicBezTo>
                    <a:pt x="137" y="1312"/>
                    <a:pt x="156" y="1332"/>
                    <a:pt x="180" y="1332"/>
                  </a:cubicBezTo>
                  <a:lnTo>
                    <a:pt x="905" y="1332"/>
                  </a:lnTo>
                  <a:cubicBezTo>
                    <a:pt x="928" y="1332"/>
                    <a:pt x="948" y="1312"/>
                    <a:pt x="948" y="1289"/>
                  </a:cubicBezTo>
                  <a:lnTo>
                    <a:pt x="948" y="238"/>
                  </a:lnTo>
                  <a:lnTo>
                    <a:pt x="996" y="238"/>
                  </a:lnTo>
                  <a:close/>
                  <a:moveTo>
                    <a:pt x="385" y="942"/>
                  </a:moveTo>
                  <a:lnTo>
                    <a:pt x="697" y="942"/>
                  </a:lnTo>
                  <a:cubicBezTo>
                    <a:pt x="721" y="942"/>
                    <a:pt x="740" y="961"/>
                    <a:pt x="740" y="985"/>
                  </a:cubicBezTo>
                  <a:cubicBezTo>
                    <a:pt x="740" y="1008"/>
                    <a:pt x="721" y="1028"/>
                    <a:pt x="697" y="1028"/>
                  </a:cubicBezTo>
                  <a:lnTo>
                    <a:pt x="385" y="1028"/>
                  </a:lnTo>
                  <a:cubicBezTo>
                    <a:pt x="361" y="1028"/>
                    <a:pt x="342" y="1008"/>
                    <a:pt x="342" y="985"/>
                  </a:cubicBezTo>
                  <a:cubicBezTo>
                    <a:pt x="342" y="961"/>
                    <a:pt x="361" y="942"/>
                    <a:pt x="385" y="942"/>
                  </a:cubicBezTo>
                  <a:close/>
                  <a:moveTo>
                    <a:pt x="385" y="707"/>
                  </a:moveTo>
                  <a:lnTo>
                    <a:pt x="697" y="707"/>
                  </a:lnTo>
                  <a:cubicBezTo>
                    <a:pt x="721" y="707"/>
                    <a:pt x="740" y="726"/>
                    <a:pt x="740" y="750"/>
                  </a:cubicBezTo>
                  <a:cubicBezTo>
                    <a:pt x="740" y="774"/>
                    <a:pt x="721" y="793"/>
                    <a:pt x="697" y="793"/>
                  </a:cubicBezTo>
                  <a:lnTo>
                    <a:pt x="385" y="793"/>
                  </a:lnTo>
                  <a:cubicBezTo>
                    <a:pt x="361" y="793"/>
                    <a:pt x="342" y="774"/>
                    <a:pt x="342" y="750"/>
                  </a:cubicBezTo>
                  <a:cubicBezTo>
                    <a:pt x="342" y="726"/>
                    <a:pt x="361" y="707"/>
                    <a:pt x="385" y="707"/>
                  </a:cubicBezTo>
                  <a:close/>
                  <a:moveTo>
                    <a:pt x="385" y="473"/>
                  </a:moveTo>
                  <a:lnTo>
                    <a:pt x="697" y="473"/>
                  </a:lnTo>
                  <a:cubicBezTo>
                    <a:pt x="721" y="473"/>
                    <a:pt x="740" y="492"/>
                    <a:pt x="740" y="516"/>
                  </a:cubicBezTo>
                  <a:cubicBezTo>
                    <a:pt x="740" y="539"/>
                    <a:pt x="721" y="559"/>
                    <a:pt x="697" y="559"/>
                  </a:cubicBezTo>
                  <a:lnTo>
                    <a:pt x="385" y="559"/>
                  </a:lnTo>
                  <a:cubicBezTo>
                    <a:pt x="361" y="559"/>
                    <a:pt x="342" y="539"/>
                    <a:pt x="342" y="516"/>
                  </a:cubicBezTo>
                  <a:cubicBezTo>
                    <a:pt x="342" y="492"/>
                    <a:pt x="361" y="473"/>
                    <a:pt x="385" y="473"/>
                  </a:cubicBezTo>
                  <a:close/>
                  <a:moveTo>
                    <a:pt x="354" y="204"/>
                  </a:moveTo>
                  <a:cubicBezTo>
                    <a:pt x="369" y="171"/>
                    <a:pt x="393" y="142"/>
                    <a:pt x="424" y="121"/>
                  </a:cubicBezTo>
                  <a:cubicBezTo>
                    <a:pt x="459" y="98"/>
                    <a:pt x="499" y="86"/>
                    <a:pt x="541" y="86"/>
                  </a:cubicBezTo>
                  <a:cubicBezTo>
                    <a:pt x="583" y="86"/>
                    <a:pt x="624" y="98"/>
                    <a:pt x="658" y="121"/>
                  </a:cubicBezTo>
                  <a:cubicBezTo>
                    <a:pt x="689" y="142"/>
                    <a:pt x="713" y="171"/>
                    <a:pt x="729" y="204"/>
                  </a:cubicBezTo>
                  <a:lnTo>
                    <a:pt x="729" y="282"/>
                  </a:lnTo>
                  <a:lnTo>
                    <a:pt x="354" y="282"/>
                  </a:lnTo>
                  <a:close/>
                  <a:moveTo>
                    <a:pt x="1020" y="152"/>
                  </a:moveTo>
                  <a:lnTo>
                    <a:pt x="799" y="152"/>
                  </a:lnTo>
                  <a:cubicBezTo>
                    <a:pt x="777" y="111"/>
                    <a:pt x="745" y="76"/>
                    <a:pt x="706" y="50"/>
                  </a:cubicBezTo>
                  <a:cubicBezTo>
                    <a:pt x="658" y="17"/>
                    <a:pt x="600" y="0"/>
                    <a:pt x="541" y="0"/>
                  </a:cubicBezTo>
                  <a:cubicBezTo>
                    <a:pt x="482" y="0"/>
                    <a:pt x="425" y="17"/>
                    <a:pt x="376" y="50"/>
                  </a:cubicBezTo>
                  <a:cubicBezTo>
                    <a:pt x="337" y="76"/>
                    <a:pt x="305" y="111"/>
                    <a:pt x="283" y="152"/>
                  </a:cubicBezTo>
                  <a:lnTo>
                    <a:pt x="62" y="152"/>
                  </a:lnTo>
                  <a:cubicBezTo>
                    <a:pt x="26" y="152"/>
                    <a:pt x="0" y="187"/>
                    <a:pt x="0" y="234"/>
                  </a:cubicBezTo>
                  <a:lnTo>
                    <a:pt x="0" y="1436"/>
                  </a:lnTo>
                  <a:cubicBezTo>
                    <a:pt x="0" y="1460"/>
                    <a:pt x="19" y="1479"/>
                    <a:pt x="43" y="1479"/>
                  </a:cubicBezTo>
                  <a:lnTo>
                    <a:pt x="1039" y="1479"/>
                  </a:lnTo>
                  <a:cubicBezTo>
                    <a:pt x="1063" y="1479"/>
                    <a:pt x="1082" y="1460"/>
                    <a:pt x="1082" y="1436"/>
                  </a:cubicBezTo>
                  <a:lnTo>
                    <a:pt x="1082" y="234"/>
                  </a:lnTo>
                  <a:cubicBezTo>
                    <a:pt x="1082" y="187"/>
                    <a:pt x="1056" y="152"/>
                    <a:pt x="1020" y="152"/>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grpSp>
          <p:nvGrpSpPr>
            <p:cNvPr id="367" name="Google Shape;367;p55"/>
            <p:cNvGrpSpPr/>
            <p:nvPr/>
          </p:nvGrpSpPr>
          <p:grpSpPr>
            <a:xfrm>
              <a:off x="2717734" y="4651295"/>
              <a:ext cx="146951" cy="146982"/>
              <a:chOff x="2740246" y="4696035"/>
              <a:chExt cx="102000" cy="102000"/>
            </a:xfrm>
          </p:grpSpPr>
          <p:sp>
            <p:nvSpPr>
              <p:cNvPr id="368" name="Google Shape;368;p55"/>
              <p:cNvSpPr/>
              <p:nvPr/>
            </p:nvSpPr>
            <p:spPr>
              <a:xfrm>
                <a:off x="2740246" y="4696035"/>
                <a:ext cx="102000" cy="1020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5"/>
              <p:cNvSpPr/>
              <p:nvPr/>
            </p:nvSpPr>
            <p:spPr>
              <a:xfrm>
                <a:off x="2761563" y="4721661"/>
                <a:ext cx="59400" cy="50748"/>
              </a:xfrm>
              <a:custGeom>
                <a:rect b="b" l="l" r="r" t="t"/>
                <a:pathLst>
                  <a:path extrusionOk="0" h="283" w="331">
                    <a:moveTo>
                      <a:pt x="324" y="4"/>
                    </a:moveTo>
                    <a:cubicBezTo>
                      <a:pt x="316" y="-2"/>
                      <a:pt x="303" y="-1"/>
                      <a:pt x="296" y="7"/>
                    </a:cubicBezTo>
                    <a:lnTo>
                      <a:pt x="114" y="234"/>
                    </a:lnTo>
                    <a:lnTo>
                      <a:pt x="34" y="152"/>
                    </a:lnTo>
                    <a:cubicBezTo>
                      <a:pt x="26" y="144"/>
                      <a:pt x="13" y="144"/>
                      <a:pt x="6" y="152"/>
                    </a:cubicBezTo>
                    <a:cubicBezTo>
                      <a:pt x="-2" y="159"/>
                      <a:pt x="-2" y="172"/>
                      <a:pt x="5" y="180"/>
                    </a:cubicBezTo>
                    <a:lnTo>
                      <a:pt x="101" y="277"/>
                    </a:lnTo>
                    <a:lnTo>
                      <a:pt x="102" y="278"/>
                    </a:lnTo>
                    <a:lnTo>
                      <a:pt x="103" y="279"/>
                    </a:lnTo>
                    <a:lnTo>
                      <a:pt x="104" y="279"/>
                    </a:lnTo>
                    <a:cubicBezTo>
                      <a:pt x="104" y="280"/>
                      <a:pt x="104" y="280"/>
                      <a:pt x="104" y="280"/>
                    </a:cubicBezTo>
                    <a:cubicBezTo>
                      <a:pt x="105" y="280"/>
                      <a:pt x="105" y="280"/>
                      <a:pt x="106" y="281"/>
                    </a:cubicBezTo>
                    <a:cubicBezTo>
                      <a:pt x="107" y="281"/>
                      <a:pt x="107" y="281"/>
                      <a:pt x="107" y="281"/>
                    </a:cubicBezTo>
                    <a:cubicBezTo>
                      <a:pt x="108" y="281"/>
                      <a:pt x="108" y="282"/>
                      <a:pt x="108" y="282"/>
                    </a:cubicBezTo>
                    <a:lnTo>
                      <a:pt x="109" y="282"/>
                    </a:lnTo>
                    <a:lnTo>
                      <a:pt x="110" y="282"/>
                    </a:lnTo>
                    <a:cubicBezTo>
                      <a:pt x="110" y="282"/>
                      <a:pt x="111" y="282"/>
                      <a:pt x="111" y="283"/>
                    </a:cubicBezTo>
                    <a:cubicBezTo>
                      <a:pt x="112" y="283"/>
                      <a:pt x="112" y="283"/>
                      <a:pt x="113" y="283"/>
                    </a:cubicBezTo>
                    <a:cubicBezTo>
                      <a:pt x="114" y="283"/>
                      <a:pt x="114" y="283"/>
                      <a:pt x="115" y="283"/>
                    </a:cubicBezTo>
                    <a:cubicBezTo>
                      <a:pt x="116" y="283"/>
                      <a:pt x="116" y="283"/>
                      <a:pt x="117" y="283"/>
                    </a:cubicBezTo>
                    <a:lnTo>
                      <a:pt x="118" y="283"/>
                    </a:lnTo>
                    <a:lnTo>
                      <a:pt x="119" y="283"/>
                    </a:lnTo>
                    <a:cubicBezTo>
                      <a:pt x="119" y="283"/>
                      <a:pt x="119" y="282"/>
                      <a:pt x="120" y="282"/>
                    </a:cubicBezTo>
                    <a:lnTo>
                      <a:pt x="121" y="282"/>
                    </a:lnTo>
                    <a:lnTo>
                      <a:pt x="122" y="282"/>
                    </a:lnTo>
                    <a:lnTo>
                      <a:pt x="123" y="281"/>
                    </a:lnTo>
                    <a:lnTo>
                      <a:pt x="124" y="281"/>
                    </a:lnTo>
                    <a:lnTo>
                      <a:pt x="125" y="280"/>
                    </a:lnTo>
                    <a:lnTo>
                      <a:pt x="126" y="280"/>
                    </a:lnTo>
                    <a:cubicBezTo>
                      <a:pt x="126" y="280"/>
                      <a:pt x="126" y="279"/>
                      <a:pt x="127" y="279"/>
                    </a:cubicBezTo>
                    <a:cubicBezTo>
                      <a:pt x="128" y="278"/>
                      <a:pt x="128" y="278"/>
                      <a:pt x="128" y="278"/>
                    </a:cubicBezTo>
                    <a:cubicBezTo>
                      <a:pt x="129" y="277"/>
                      <a:pt x="129" y="277"/>
                      <a:pt x="129" y="277"/>
                    </a:cubicBezTo>
                    <a:lnTo>
                      <a:pt x="130" y="276"/>
                    </a:lnTo>
                    <a:lnTo>
                      <a:pt x="327" y="32"/>
                    </a:lnTo>
                    <a:cubicBezTo>
                      <a:pt x="334" y="24"/>
                      <a:pt x="332" y="11"/>
                      <a:pt x="324" y="4"/>
                    </a:cubicBezTo>
                    <a:close/>
                  </a:path>
                </a:pathLst>
              </a:custGeom>
              <a:solidFill>
                <a:schemeClr val="accent1"/>
              </a:solidFill>
              <a:ln cap="flat" cmpd="sng" w="9525">
                <a:solidFill>
                  <a:schemeClr val="accent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grpSp>
      </p:grpSp>
      <p:grpSp>
        <p:nvGrpSpPr>
          <p:cNvPr id="370" name="Google Shape;370;p55"/>
          <p:cNvGrpSpPr/>
          <p:nvPr/>
        </p:nvGrpSpPr>
        <p:grpSpPr>
          <a:xfrm>
            <a:off x="5975835" y="2980633"/>
            <a:ext cx="236037" cy="423157"/>
            <a:chOff x="1213601" y="4437471"/>
            <a:chExt cx="555511" cy="995899"/>
          </a:xfrm>
        </p:grpSpPr>
        <p:sp>
          <p:nvSpPr>
            <p:cNvPr id="371" name="Google Shape;371;p55"/>
            <p:cNvSpPr/>
            <p:nvPr/>
          </p:nvSpPr>
          <p:spPr>
            <a:xfrm rot="1778992">
              <a:off x="1423144" y="4754628"/>
              <a:ext cx="136426" cy="404641"/>
            </a:xfrm>
            <a:custGeom>
              <a:rect b="b" l="l" r="r" t="t"/>
              <a:pathLst>
                <a:path extrusionOk="0" h="1082029" w="364808">
                  <a:moveTo>
                    <a:pt x="90012" y="51100"/>
                  </a:moveTo>
                  <a:cubicBezTo>
                    <a:pt x="101584" y="92778"/>
                    <a:pt x="139494" y="121668"/>
                    <a:pt x="182785" y="121801"/>
                  </a:cubicBezTo>
                  <a:cubicBezTo>
                    <a:pt x="226105" y="121734"/>
                    <a:pt x="264100" y="92883"/>
                    <a:pt x="275749" y="51195"/>
                  </a:cubicBezTo>
                  <a:close/>
                  <a:moveTo>
                    <a:pt x="60484" y="0"/>
                  </a:moveTo>
                  <a:cubicBezTo>
                    <a:pt x="60551" y="0"/>
                    <a:pt x="60608" y="0"/>
                    <a:pt x="60674" y="0"/>
                  </a:cubicBezTo>
                  <a:lnTo>
                    <a:pt x="304800" y="96"/>
                  </a:lnTo>
                  <a:cubicBezTo>
                    <a:pt x="318897" y="96"/>
                    <a:pt x="330327" y="11514"/>
                    <a:pt x="330327" y="25598"/>
                  </a:cubicBezTo>
                  <a:cubicBezTo>
                    <a:pt x="330327" y="86688"/>
                    <a:pt x="293144" y="139108"/>
                    <a:pt x="240156" y="161500"/>
                  </a:cubicBezTo>
                  <a:lnTo>
                    <a:pt x="236887" y="162159"/>
                  </a:lnTo>
                  <a:lnTo>
                    <a:pt x="236887" y="697248"/>
                  </a:lnTo>
                  <a:lnTo>
                    <a:pt x="338423" y="697310"/>
                  </a:lnTo>
                  <a:cubicBezTo>
                    <a:pt x="352997" y="697310"/>
                    <a:pt x="364808" y="709109"/>
                    <a:pt x="364808" y="723668"/>
                  </a:cubicBezTo>
                  <a:cubicBezTo>
                    <a:pt x="364808" y="723697"/>
                    <a:pt x="364808" y="723735"/>
                    <a:pt x="364808" y="723763"/>
                  </a:cubicBezTo>
                  <a:lnTo>
                    <a:pt x="364808" y="858315"/>
                  </a:lnTo>
                  <a:cubicBezTo>
                    <a:pt x="364722" y="954633"/>
                    <a:pt x="303543" y="1040322"/>
                    <a:pt x="212408" y="1071752"/>
                  </a:cubicBezTo>
                  <a:lnTo>
                    <a:pt x="182499" y="1082029"/>
                  </a:lnTo>
                  <a:lnTo>
                    <a:pt x="152400" y="1071752"/>
                  </a:lnTo>
                  <a:cubicBezTo>
                    <a:pt x="61160" y="1040350"/>
                    <a:pt x="-57" y="954538"/>
                    <a:pt x="0" y="858125"/>
                  </a:cubicBezTo>
                  <a:lnTo>
                    <a:pt x="0" y="723573"/>
                  </a:lnTo>
                  <a:cubicBezTo>
                    <a:pt x="-57" y="709014"/>
                    <a:pt x="11716" y="697176"/>
                    <a:pt x="26289" y="697119"/>
                  </a:cubicBezTo>
                  <a:cubicBezTo>
                    <a:pt x="26356" y="697119"/>
                    <a:pt x="26413" y="697119"/>
                    <a:pt x="26480" y="697119"/>
                  </a:cubicBezTo>
                  <a:lnTo>
                    <a:pt x="128969" y="697182"/>
                  </a:lnTo>
                  <a:lnTo>
                    <a:pt x="128969" y="162255"/>
                  </a:lnTo>
                  <a:lnTo>
                    <a:pt x="125224" y="161500"/>
                  </a:lnTo>
                  <a:cubicBezTo>
                    <a:pt x="72235" y="139108"/>
                    <a:pt x="35052" y="86688"/>
                    <a:pt x="35052" y="25598"/>
                  </a:cubicBezTo>
                  <a:cubicBezTo>
                    <a:pt x="34995" y="11514"/>
                    <a:pt x="46387" y="57"/>
                    <a:pt x="604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rgbClr val="999999"/>
                </a:solidFill>
                <a:latin typeface="Calibri"/>
                <a:ea typeface="Calibri"/>
                <a:cs typeface="Calibri"/>
                <a:sym typeface="Calibri"/>
              </a:endParaRPr>
            </a:p>
          </p:txBody>
        </p:sp>
        <p:sp>
          <p:nvSpPr>
            <p:cNvPr id="372" name="Google Shape;372;p55"/>
            <p:cNvSpPr/>
            <p:nvPr/>
          </p:nvSpPr>
          <p:spPr>
            <a:xfrm>
              <a:off x="1213601" y="4437471"/>
              <a:ext cx="555511" cy="995899"/>
            </a:xfrm>
            <a:custGeom>
              <a:rect b="b" l="l" r="r" t="t"/>
              <a:pathLst>
                <a:path extrusionOk="0" h="1143" w="638">
                  <a:moveTo>
                    <a:pt x="102" y="42"/>
                  </a:moveTo>
                  <a:cubicBezTo>
                    <a:pt x="69" y="42"/>
                    <a:pt x="42" y="69"/>
                    <a:pt x="42" y="102"/>
                  </a:cubicBezTo>
                  <a:lnTo>
                    <a:pt x="42" y="1041"/>
                  </a:lnTo>
                  <a:cubicBezTo>
                    <a:pt x="42" y="1074"/>
                    <a:pt x="69" y="1102"/>
                    <a:pt x="102" y="1102"/>
                  </a:cubicBezTo>
                  <a:lnTo>
                    <a:pt x="536" y="1102"/>
                  </a:lnTo>
                  <a:cubicBezTo>
                    <a:pt x="569" y="1102"/>
                    <a:pt x="597" y="1074"/>
                    <a:pt x="597" y="1041"/>
                  </a:cubicBezTo>
                  <a:lnTo>
                    <a:pt x="597" y="102"/>
                  </a:lnTo>
                  <a:cubicBezTo>
                    <a:pt x="597" y="69"/>
                    <a:pt x="569" y="42"/>
                    <a:pt x="536" y="42"/>
                  </a:cubicBezTo>
                  <a:close/>
                  <a:moveTo>
                    <a:pt x="536" y="1143"/>
                  </a:moveTo>
                  <a:lnTo>
                    <a:pt x="102" y="1143"/>
                  </a:lnTo>
                  <a:cubicBezTo>
                    <a:pt x="46" y="1143"/>
                    <a:pt x="0" y="1097"/>
                    <a:pt x="0" y="1041"/>
                  </a:cubicBezTo>
                  <a:lnTo>
                    <a:pt x="0" y="102"/>
                  </a:lnTo>
                  <a:cubicBezTo>
                    <a:pt x="0" y="46"/>
                    <a:pt x="46" y="0"/>
                    <a:pt x="102" y="0"/>
                  </a:cubicBezTo>
                  <a:lnTo>
                    <a:pt x="536" y="0"/>
                  </a:lnTo>
                  <a:cubicBezTo>
                    <a:pt x="592" y="0"/>
                    <a:pt x="638" y="46"/>
                    <a:pt x="638" y="102"/>
                  </a:cubicBezTo>
                  <a:lnTo>
                    <a:pt x="638" y="1041"/>
                  </a:lnTo>
                  <a:cubicBezTo>
                    <a:pt x="638" y="1097"/>
                    <a:pt x="592" y="1143"/>
                    <a:pt x="536" y="114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73" name="Google Shape;373;p55"/>
            <p:cNvSpPr/>
            <p:nvPr/>
          </p:nvSpPr>
          <p:spPr>
            <a:xfrm>
              <a:off x="1468247" y="5253723"/>
              <a:ext cx="46220" cy="45347"/>
            </a:xfrm>
            <a:custGeom>
              <a:rect b="b" l="l" r="r" t="t"/>
              <a:pathLst>
                <a:path extrusionOk="0" h="53" w="54">
                  <a:moveTo>
                    <a:pt x="27" y="12"/>
                  </a:moveTo>
                  <a:cubicBezTo>
                    <a:pt x="19" y="12"/>
                    <a:pt x="13" y="18"/>
                    <a:pt x="13" y="26"/>
                  </a:cubicBezTo>
                  <a:cubicBezTo>
                    <a:pt x="13" y="34"/>
                    <a:pt x="19" y="41"/>
                    <a:pt x="27" y="41"/>
                  </a:cubicBezTo>
                  <a:cubicBezTo>
                    <a:pt x="35" y="41"/>
                    <a:pt x="42" y="34"/>
                    <a:pt x="42" y="26"/>
                  </a:cubicBezTo>
                  <a:cubicBezTo>
                    <a:pt x="42" y="18"/>
                    <a:pt x="35" y="12"/>
                    <a:pt x="27" y="12"/>
                  </a:cubicBezTo>
                  <a:close/>
                  <a:moveTo>
                    <a:pt x="27" y="53"/>
                  </a:moveTo>
                  <a:cubicBezTo>
                    <a:pt x="12" y="53"/>
                    <a:pt x="0" y="41"/>
                    <a:pt x="0" y="26"/>
                  </a:cubicBezTo>
                  <a:cubicBezTo>
                    <a:pt x="0" y="12"/>
                    <a:pt x="12" y="0"/>
                    <a:pt x="27" y="0"/>
                  </a:cubicBezTo>
                  <a:cubicBezTo>
                    <a:pt x="42" y="0"/>
                    <a:pt x="54" y="12"/>
                    <a:pt x="54" y="26"/>
                  </a:cubicBezTo>
                  <a:cubicBezTo>
                    <a:pt x="54" y="41"/>
                    <a:pt x="42" y="53"/>
                    <a:pt x="27" y="5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74" name="Google Shape;374;p55"/>
            <p:cNvSpPr/>
            <p:nvPr/>
          </p:nvSpPr>
          <p:spPr>
            <a:xfrm>
              <a:off x="1412433" y="4549095"/>
              <a:ext cx="157846" cy="34883"/>
            </a:xfrm>
            <a:custGeom>
              <a:rect b="b" l="l" r="r" t="t"/>
              <a:pathLst>
                <a:path extrusionOk="0" h="41" w="182">
                  <a:moveTo>
                    <a:pt x="162" y="41"/>
                  </a:moveTo>
                  <a:lnTo>
                    <a:pt x="20" y="41"/>
                  </a:lnTo>
                  <a:cubicBezTo>
                    <a:pt x="9" y="41"/>
                    <a:pt x="0" y="32"/>
                    <a:pt x="0" y="20"/>
                  </a:cubicBezTo>
                  <a:cubicBezTo>
                    <a:pt x="0" y="9"/>
                    <a:pt x="9" y="0"/>
                    <a:pt x="20" y="0"/>
                  </a:cubicBezTo>
                  <a:lnTo>
                    <a:pt x="162" y="0"/>
                  </a:lnTo>
                  <a:cubicBezTo>
                    <a:pt x="173" y="0"/>
                    <a:pt x="182" y="9"/>
                    <a:pt x="182" y="20"/>
                  </a:cubicBezTo>
                  <a:cubicBezTo>
                    <a:pt x="182" y="32"/>
                    <a:pt x="173" y="41"/>
                    <a:pt x="162" y="4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75" name="Google Shape;375;p55"/>
            <p:cNvSpPr/>
            <p:nvPr/>
          </p:nvSpPr>
          <p:spPr>
            <a:xfrm>
              <a:off x="1412433" y="4625295"/>
              <a:ext cx="157846" cy="34883"/>
            </a:xfrm>
            <a:custGeom>
              <a:rect b="b" l="l" r="r" t="t"/>
              <a:pathLst>
                <a:path extrusionOk="0" h="41" w="182">
                  <a:moveTo>
                    <a:pt x="162" y="41"/>
                  </a:moveTo>
                  <a:lnTo>
                    <a:pt x="20" y="41"/>
                  </a:lnTo>
                  <a:cubicBezTo>
                    <a:pt x="9" y="41"/>
                    <a:pt x="0" y="32"/>
                    <a:pt x="0" y="20"/>
                  </a:cubicBezTo>
                  <a:cubicBezTo>
                    <a:pt x="0" y="9"/>
                    <a:pt x="9" y="0"/>
                    <a:pt x="20" y="0"/>
                  </a:cubicBezTo>
                  <a:lnTo>
                    <a:pt x="162" y="0"/>
                  </a:lnTo>
                  <a:cubicBezTo>
                    <a:pt x="173" y="0"/>
                    <a:pt x="182" y="9"/>
                    <a:pt x="182" y="20"/>
                  </a:cubicBezTo>
                  <a:cubicBezTo>
                    <a:pt x="182" y="32"/>
                    <a:pt x="173" y="41"/>
                    <a:pt x="162" y="4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grpSp>
      <p:grpSp>
        <p:nvGrpSpPr>
          <p:cNvPr id="376" name="Google Shape;376;p55"/>
          <p:cNvGrpSpPr/>
          <p:nvPr/>
        </p:nvGrpSpPr>
        <p:grpSpPr>
          <a:xfrm>
            <a:off x="5975835" y="3692635"/>
            <a:ext cx="236037" cy="423157"/>
            <a:chOff x="1213601" y="4437471"/>
            <a:chExt cx="555511" cy="995899"/>
          </a:xfrm>
        </p:grpSpPr>
        <p:sp>
          <p:nvSpPr>
            <p:cNvPr id="377" name="Google Shape;377;p55"/>
            <p:cNvSpPr/>
            <p:nvPr/>
          </p:nvSpPr>
          <p:spPr>
            <a:xfrm rot="1778992">
              <a:off x="1423144" y="4754628"/>
              <a:ext cx="136426" cy="404641"/>
            </a:xfrm>
            <a:custGeom>
              <a:rect b="b" l="l" r="r" t="t"/>
              <a:pathLst>
                <a:path extrusionOk="0" h="1082029" w="364808">
                  <a:moveTo>
                    <a:pt x="90012" y="51100"/>
                  </a:moveTo>
                  <a:cubicBezTo>
                    <a:pt x="101584" y="92778"/>
                    <a:pt x="139494" y="121668"/>
                    <a:pt x="182785" y="121801"/>
                  </a:cubicBezTo>
                  <a:cubicBezTo>
                    <a:pt x="226105" y="121734"/>
                    <a:pt x="264100" y="92883"/>
                    <a:pt x="275749" y="51195"/>
                  </a:cubicBezTo>
                  <a:close/>
                  <a:moveTo>
                    <a:pt x="60484" y="0"/>
                  </a:moveTo>
                  <a:cubicBezTo>
                    <a:pt x="60551" y="0"/>
                    <a:pt x="60608" y="0"/>
                    <a:pt x="60674" y="0"/>
                  </a:cubicBezTo>
                  <a:lnTo>
                    <a:pt x="304800" y="96"/>
                  </a:lnTo>
                  <a:cubicBezTo>
                    <a:pt x="318897" y="96"/>
                    <a:pt x="330327" y="11514"/>
                    <a:pt x="330327" y="25598"/>
                  </a:cubicBezTo>
                  <a:cubicBezTo>
                    <a:pt x="330327" y="86688"/>
                    <a:pt x="293144" y="139108"/>
                    <a:pt x="240156" y="161500"/>
                  </a:cubicBezTo>
                  <a:lnTo>
                    <a:pt x="236887" y="162159"/>
                  </a:lnTo>
                  <a:lnTo>
                    <a:pt x="236887" y="697248"/>
                  </a:lnTo>
                  <a:lnTo>
                    <a:pt x="338423" y="697310"/>
                  </a:lnTo>
                  <a:cubicBezTo>
                    <a:pt x="352997" y="697310"/>
                    <a:pt x="364808" y="709109"/>
                    <a:pt x="364808" y="723668"/>
                  </a:cubicBezTo>
                  <a:cubicBezTo>
                    <a:pt x="364808" y="723697"/>
                    <a:pt x="364808" y="723735"/>
                    <a:pt x="364808" y="723763"/>
                  </a:cubicBezTo>
                  <a:lnTo>
                    <a:pt x="364808" y="858315"/>
                  </a:lnTo>
                  <a:cubicBezTo>
                    <a:pt x="364722" y="954633"/>
                    <a:pt x="303543" y="1040322"/>
                    <a:pt x="212408" y="1071752"/>
                  </a:cubicBezTo>
                  <a:lnTo>
                    <a:pt x="182499" y="1082029"/>
                  </a:lnTo>
                  <a:lnTo>
                    <a:pt x="152400" y="1071752"/>
                  </a:lnTo>
                  <a:cubicBezTo>
                    <a:pt x="61160" y="1040350"/>
                    <a:pt x="-57" y="954538"/>
                    <a:pt x="0" y="858125"/>
                  </a:cubicBezTo>
                  <a:lnTo>
                    <a:pt x="0" y="723573"/>
                  </a:lnTo>
                  <a:cubicBezTo>
                    <a:pt x="-57" y="709014"/>
                    <a:pt x="11716" y="697176"/>
                    <a:pt x="26289" y="697119"/>
                  </a:cubicBezTo>
                  <a:cubicBezTo>
                    <a:pt x="26356" y="697119"/>
                    <a:pt x="26413" y="697119"/>
                    <a:pt x="26480" y="697119"/>
                  </a:cubicBezTo>
                  <a:lnTo>
                    <a:pt x="128969" y="697182"/>
                  </a:lnTo>
                  <a:lnTo>
                    <a:pt x="128969" y="162255"/>
                  </a:lnTo>
                  <a:lnTo>
                    <a:pt x="125224" y="161500"/>
                  </a:lnTo>
                  <a:cubicBezTo>
                    <a:pt x="72235" y="139108"/>
                    <a:pt x="35052" y="86688"/>
                    <a:pt x="35052" y="25598"/>
                  </a:cubicBezTo>
                  <a:cubicBezTo>
                    <a:pt x="34995" y="11514"/>
                    <a:pt x="46387" y="57"/>
                    <a:pt x="604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rgbClr val="999999"/>
                </a:solidFill>
                <a:latin typeface="Calibri"/>
                <a:ea typeface="Calibri"/>
                <a:cs typeface="Calibri"/>
                <a:sym typeface="Calibri"/>
              </a:endParaRPr>
            </a:p>
          </p:txBody>
        </p:sp>
        <p:sp>
          <p:nvSpPr>
            <p:cNvPr id="378" name="Google Shape;378;p55"/>
            <p:cNvSpPr/>
            <p:nvPr/>
          </p:nvSpPr>
          <p:spPr>
            <a:xfrm>
              <a:off x="1213601" y="4437471"/>
              <a:ext cx="555511" cy="995899"/>
            </a:xfrm>
            <a:custGeom>
              <a:rect b="b" l="l" r="r" t="t"/>
              <a:pathLst>
                <a:path extrusionOk="0" h="1143" w="638">
                  <a:moveTo>
                    <a:pt x="102" y="42"/>
                  </a:moveTo>
                  <a:cubicBezTo>
                    <a:pt x="69" y="42"/>
                    <a:pt x="42" y="69"/>
                    <a:pt x="42" y="102"/>
                  </a:cubicBezTo>
                  <a:lnTo>
                    <a:pt x="42" y="1041"/>
                  </a:lnTo>
                  <a:cubicBezTo>
                    <a:pt x="42" y="1074"/>
                    <a:pt x="69" y="1102"/>
                    <a:pt x="102" y="1102"/>
                  </a:cubicBezTo>
                  <a:lnTo>
                    <a:pt x="536" y="1102"/>
                  </a:lnTo>
                  <a:cubicBezTo>
                    <a:pt x="569" y="1102"/>
                    <a:pt x="597" y="1074"/>
                    <a:pt x="597" y="1041"/>
                  </a:cubicBezTo>
                  <a:lnTo>
                    <a:pt x="597" y="102"/>
                  </a:lnTo>
                  <a:cubicBezTo>
                    <a:pt x="597" y="69"/>
                    <a:pt x="569" y="42"/>
                    <a:pt x="536" y="42"/>
                  </a:cubicBezTo>
                  <a:close/>
                  <a:moveTo>
                    <a:pt x="536" y="1143"/>
                  </a:moveTo>
                  <a:lnTo>
                    <a:pt x="102" y="1143"/>
                  </a:lnTo>
                  <a:cubicBezTo>
                    <a:pt x="46" y="1143"/>
                    <a:pt x="0" y="1097"/>
                    <a:pt x="0" y="1041"/>
                  </a:cubicBezTo>
                  <a:lnTo>
                    <a:pt x="0" y="102"/>
                  </a:lnTo>
                  <a:cubicBezTo>
                    <a:pt x="0" y="46"/>
                    <a:pt x="46" y="0"/>
                    <a:pt x="102" y="0"/>
                  </a:cubicBezTo>
                  <a:lnTo>
                    <a:pt x="536" y="0"/>
                  </a:lnTo>
                  <a:cubicBezTo>
                    <a:pt x="592" y="0"/>
                    <a:pt x="638" y="46"/>
                    <a:pt x="638" y="102"/>
                  </a:cubicBezTo>
                  <a:lnTo>
                    <a:pt x="638" y="1041"/>
                  </a:lnTo>
                  <a:cubicBezTo>
                    <a:pt x="638" y="1097"/>
                    <a:pt x="592" y="1143"/>
                    <a:pt x="536" y="114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79" name="Google Shape;379;p55"/>
            <p:cNvSpPr/>
            <p:nvPr/>
          </p:nvSpPr>
          <p:spPr>
            <a:xfrm>
              <a:off x="1468247" y="5253723"/>
              <a:ext cx="46220" cy="45347"/>
            </a:xfrm>
            <a:custGeom>
              <a:rect b="b" l="l" r="r" t="t"/>
              <a:pathLst>
                <a:path extrusionOk="0" h="53" w="54">
                  <a:moveTo>
                    <a:pt x="27" y="12"/>
                  </a:moveTo>
                  <a:cubicBezTo>
                    <a:pt x="19" y="12"/>
                    <a:pt x="13" y="18"/>
                    <a:pt x="13" y="26"/>
                  </a:cubicBezTo>
                  <a:cubicBezTo>
                    <a:pt x="13" y="34"/>
                    <a:pt x="19" y="41"/>
                    <a:pt x="27" y="41"/>
                  </a:cubicBezTo>
                  <a:cubicBezTo>
                    <a:pt x="35" y="41"/>
                    <a:pt x="42" y="34"/>
                    <a:pt x="42" y="26"/>
                  </a:cubicBezTo>
                  <a:cubicBezTo>
                    <a:pt x="42" y="18"/>
                    <a:pt x="35" y="12"/>
                    <a:pt x="27" y="12"/>
                  </a:cubicBezTo>
                  <a:close/>
                  <a:moveTo>
                    <a:pt x="27" y="53"/>
                  </a:moveTo>
                  <a:cubicBezTo>
                    <a:pt x="12" y="53"/>
                    <a:pt x="0" y="41"/>
                    <a:pt x="0" y="26"/>
                  </a:cubicBezTo>
                  <a:cubicBezTo>
                    <a:pt x="0" y="12"/>
                    <a:pt x="12" y="0"/>
                    <a:pt x="27" y="0"/>
                  </a:cubicBezTo>
                  <a:cubicBezTo>
                    <a:pt x="42" y="0"/>
                    <a:pt x="54" y="12"/>
                    <a:pt x="54" y="26"/>
                  </a:cubicBezTo>
                  <a:cubicBezTo>
                    <a:pt x="54" y="41"/>
                    <a:pt x="42" y="53"/>
                    <a:pt x="27" y="5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80" name="Google Shape;380;p55"/>
            <p:cNvSpPr/>
            <p:nvPr/>
          </p:nvSpPr>
          <p:spPr>
            <a:xfrm>
              <a:off x="1412433" y="4549095"/>
              <a:ext cx="157846" cy="34883"/>
            </a:xfrm>
            <a:custGeom>
              <a:rect b="b" l="l" r="r" t="t"/>
              <a:pathLst>
                <a:path extrusionOk="0" h="41" w="182">
                  <a:moveTo>
                    <a:pt x="162" y="41"/>
                  </a:moveTo>
                  <a:lnTo>
                    <a:pt x="20" y="41"/>
                  </a:lnTo>
                  <a:cubicBezTo>
                    <a:pt x="9" y="41"/>
                    <a:pt x="0" y="32"/>
                    <a:pt x="0" y="20"/>
                  </a:cubicBezTo>
                  <a:cubicBezTo>
                    <a:pt x="0" y="9"/>
                    <a:pt x="9" y="0"/>
                    <a:pt x="20" y="0"/>
                  </a:cubicBezTo>
                  <a:lnTo>
                    <a:pt x="162" y="0"/>
                  </a:lnTo>
                  <a:cubicBezTo>
                    <a:pt x="173" y="0"/>
                    <a:pt x="182" y="9"/>
                    <a:pt x="182" y="20"/>
                  </a:cubicBezTo>
                  <a:cubicBezTo>
                    <a:pt x="182" y="32"/>
                    <a:pt x="173" y="41"/>
                    <a:pt x="162" y="4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81" name="Google Shape;381;p55"/>
            <p:cNvSpPr/>
            <p:nvPr/>
          </p:nvSpPr>
          <p:spPr>
            <a:xfrm>
              <a:off x="1412433" y="4625295"/>
              <a:ext cx="157846" cy="34883"/>
            </a:xfrm>
            <a:custGeom>
              <a:rect b="b" l="l" r="r" t="t"/>
              <a:pathLst>
                <a:path extrusionOk="0" h="41" w="182">
                  <a:moveTo>
                    <a:pt x="162" y="41"/>
                  </a:moveTo>
                  <a:lnTo>
                    <a:pt x="20" y="41"/>
                  </a:lnTo>
                  <a:cubicBezTo>
                    <a:pt x="9" y="41"/>
                    <a:pt x="0" y="32"/>
                    <a:pt x="0" y="20"/>
                  </a:cubicBezTo>
                  <a:cubicBezTo>
                    <a:pt x="0" y="9"/>
                    <a:pt x="9" y="0"/>
                    <a:pt x="20" y="0"/>
                  </a:cubicBezTo>
                  <a:lnTo>
                    <a:pt x="162" y="0"/>
                  </a:lnTo>
                  <a:cubicBezTo>
                    <a:pt x="173" y="0"/>
                    <a:pt x="182" y="9"/>
                    <a:pt x="182" y="20"/>
                  </a:cubicBezTo>
                  <a:cubicBezTo>
                    <a:pt x="182" y="32"/>
                    <a:pt x="173" y="41"/>
                    <a:pt x="162" y="4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grpSp>
      <p:grpSp>
        <p:nvGrpSpPr>
          <p:cNvPr id="382" name="Google Shape;382;p55"/>
          <p:cNvGrpSpPr/>
          <p:nvPr/>
        </p:nvGrpSpPr>
        <p:grpSpPr>
          <a:xfrm>
            <a:off x="4818547" y="3692635"/>
            <a:ext cx="236037" cy="423157"/>
            <a:chOff x="1213601" y="4437471"/>
            <a:chExt cx="555511" cy="995899"/>
          </a:xfrm>
        </p:grpSpPr>
        <p:sp>
          <p:nvSpPr>
            <p:cNvPr id="383" name="Google Shape;383;p55"/>
            <p:cNvSpPr/>
            <p:nvPr/>
          </p:nvSpPr>
          <p:spPr>
            <a:xfrm rot="1778992">
              <a:off x="1423144" y="4754628"/>
              <a:ext cx="136426" cy="404641"/>
            </a:xfrm>
            <a:custGeom>
              <a:rect b="b" l="l" r="r" t="t"/>
              <a:pathLst>
                <a:path extrusionOk="0" h="1082029" w="364808">
                  <a:moveTo>
                    <a:pt x="90012" y="51100"/>
                  </a:moveTo>
                  <a:cubicBezTo>
                    <a:pt x="101584" y="92778"/>
                    <a:pt x="139494" y="121668"/>
                    <a:pt x="182785" y="121801"/>
                  </a:cubicBezTo>
                  <a:cubicBezTo>
                    <a:pt x="226105" y="121734"/>
                    <a:pt x="264100" y="92883"/>
                    <a:pt x="275749" y="51195"/>
                  </a:cubicBezTo>
                  <a:close/>
                  <a:moveTo>
                    <a:pt x="60484" y="0"/>
                  </a:moveTo>
                  <a:cubicBezTo>
                    <a:pt x="60551" y="0"/>
                    <a:pt x="60608" y="0"/>
                    <a:pt x="60674" y="0"/>
                  </a:cubicBezTo>
                  <a:lnTo>
                    <a:pt x="304800" y="96"/>
                  </a:lnTo>
                  <a:cubicBezTo>
                    <a:pt x="318897" y="96"/>
                    <a:pt x="330327" y="11514"/>
                    <a:pt x="330327" y="25598"/>
                  </a:cubicBezTo>
                  <a:cubicBezTo>
                    <a:pt x="330327" y="86688"/>
                    <a:pt x="293144" y="139108"/>
                    <a:pt x="240156" y="161500"/>
                  </a:cubicBezTo>
                  <a:lnTo>
                    <a:pt x="236887" y="162159"/>
                  </a:lnTo>
                  <a:lnTo>
                    <a:pt x="236887" y="697248"/>
                  </a:lnTo>
                  <a:lnTo>
                    <a:pt x="338423" y="697310"/>
                  </a:lnTo>
                  <a:cubicBezTo>
                    <a:pt x="352997" y="697310"/>
                    <a:pt x="364808" y="709109"/>
                    <a:pt x="364808" y="723668"/>
                  </a:cubicBezTo>
                  <a:cubicBezTo>
                    <a:pt x="364808" y="723697"/>
                    <a:pt x="364808" y="723735"/>
                    <a:pt x="364808" y="723763"/>
                  </a:cubicBezTo>
                  <a:lnTo>
                    <a:pt x="364808" y="858315"/>
                  </a:lnTo>
                  <a:cubicBezTo>
                    <a:pt x="364722" y="954633"/>
                    <a:pt x="303543" y="1040322"/>
                    <a:pt x="212408" y="1071752"/>
                  </a:cubicBezTo>
                  <a:lnTo>
                    <a:pt x="182499" y="1082029"/>
                  </a:lnTo>
                  <a:lnTo>
                    <a:pt x="152400" y="1071752"/>
                  </a:lnTo>
                  <a:cubicBezTo>
                    <a:pt x="61160" y="1040350"/>
                    <a:pt x="-57" y="954538"/>
                    <a:pt x="0" y="858125"/>
                  </a:cubicBezTo>
                  <a:lnTo>
                    <a:pt x="0" y="723573"/>
                  </a:lnTo>
                  <a:cubicBezTo>
                    <a:pt x="-57" y="709014"/>
                    <a:pt x="11716" y="697176"/>
                    <a:pt x="26289" y="697119"/>
                  </a:cubicBezTo>
                  <a:cubicBezTo>
                    <a:pt x="26356" y="697119"/>
                    <a:pt x="26413" y="697119"/>
                    <a:pt x="26480" y="697119"/>
                  </a:cubicBezTo>
                  <a:lnTo>
                    <a:pt x="128969" y="697182"/>
                  </a:lnTo>
                  <a:lnTo>
                    <a:pt x="128969" y="162255"/>
                  </a:lnTo>
                  <a:lnTo>
                    <a:pt x="125224" y="161500"/>
                  </a:lnTo>
                  <a:cubicBezTo>
                    <a:pt x="72235" y="139108"/>
                    <a:pt x="35052" y="86688"/>
                    <a:pt x="35052" y="25598"/>
                  </a:cubicBezTo>
                  <a:cubicBezTo>
                    <a:pt x="34995" y="11514"/>
                    <a:pt x="46387" y="57"/>
                    <a:pt x="604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rgbClr val="999999"/>
                </a:solidFill>
                <a:latin typeface="Calibri"/>
                <a:ea typeface="Calibri"/>
                <a:cs typeface="Calibri"/>
                <a:sym typeface="Calibri"/>
              </a:endParaRPr>
            </a:p>
          </p:txBody>
        </p:sp>
        <p:sp>
          <p:nvSpPr>
            <p:cNvPr id="384" name="Google Shape;384;p55"/>
            <p:cNvSpPr/>
            <p:nvPr/>
          </p:nvSpPr>
          <p:spPr>
            <a:xfrm>
              <a:off x="1213601" y="4437471"/>
              <a:ext cx="555511" cy="995899"/>
            </a:xfrm>
            <a:custGeom>
              <a:rect b="b" l="l" r="r" t="t"/>
              <a:pathLst>
                <a:path extrusionOk="0" h="1143" w="638">
                  <a:moveTo>
                    <a:pt x="102" y="42"/>
                  </a:moveTo>
                  <a:cubicBezTo>
                    <a:pt x="69" y="42"/>
                    <a:pt x="42" y="69"/>
                    <a:pt x="42" y="102"/>
                  </a:cubicBezTo>
                  <a:lnTo>
                    <a:pt x="42" y="1041"/>
                  </a:lnTo>
                  <a:cubicBezTo>
                    <a:pt x="42" y="1074"/>
                    <a:pt x="69" y="1102"/>
                    <a:pt x="102" y="1102"/>
                  </a:cubicBezTo>
                  <a:lnTo>
                    <a:pt x="536" y="1102"/>
                  </a:lnTo>
                  <a:cubicBezTo>
                    <a:pt x="569" y="1102"/>
                    <a:pt x="597" y="1074"/>
                    <a:pt x="597" y="1041"/>
                  </a:cubicBezTo>
                  <a:lnTo>
                    <a:pt x="597" y="102"/>
                  </a:lnTo>
                  <a:cubicBezTo>
                    <a:pt x="597" y="69"/>
                    <a:pt x="569" y="42"/>
                    <a:pt x="536" y="42"/>
                  </a:cubicBezTo>
                  <a:close/>
                  <a:moveTo>
                    <a:pt x="536" y="1143"/>
                  </a:moveTo>
                  <a:lnTo>
                    <a:pt x="102" y="1143"/>
                  </a:lnTo>
                  <a:cubicBezTo>
                    <a:pt x="46" y="1143"/>
                    <a:pt x="0" y="1097"/>
                    <a:pt x="0" y="1041"/>
                  </a:cubicBezTo>
                  <a:lnTo>
                    <a:pt x="0" y="102"/>
                  </a:lnTo>
                  <a:cubicBezTo>
                    <a:pt x="0" y="46"/>
                    <a:pt x="46" y="0"/>
                    <a:pt x="102" y="0"/>
                  </a:cubicBezTo>
                  <a:lnTo>
                    <a:pt x="536" y="0"/>
                  </a:lnTo>
                  <a:cubicBezTo>
                    <a:pt x="592" y="0"/>
                    <a:pt x="638" y="46"/>
                    <a:pt x="638" y="102"/>
                  </a:cubicBezTo>
                  <a:lnTo>
                    <a:pt x="638" y="1041"/>
                  </a:lnTo>
                  <a:cubicBezTo>
                    <a:pt x="638" y="1097"/>
                    <a:pt x="592" y="1143"/>
                    <a:pt x="536" y="114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85" name="Google Shape;385;p55"/>
            <p:cNvSpPr/>
            <p:nvPr/>
          </p:nvSpPr>
          <p:spPr>
            <a:xfrm>
              <a:off x="1468247" y="5253723"/>
              <a:ext cx="46220" cy="45347"/>
            </a:xfrm>
            <a:custGeom>
              <a:rect b="b" l="l" r="r" t="t"/>
              <a:pathLst>
                <a:path extrusionOk="0" h="53" w="54">
                  <a:moveTo>
                    <a:pt x="27" y="12"/>
                  </a:moveTo>
                  <a:cubicBezTo>
                    <a:pt x="19" y="12"/>
                    <a:pt x="13" y="18"/>
                    <a:pt x="13" y="26"/>
                  </a:cubicBezTo>
                  <a:cubicBezTo>
                    <a:pt x="13" y="34"/>
                    <a:pt x="19" y="41"/>
                    <a:pt x="27" y="41"/>
                  </a:cubicBezTo>
                  <a:cubicBezTo>
                    <a:pt x="35" y="41"/>
                    <a:pt x="42" y="34"/>
                    <a:pt x="42" y="26"/>
                  </a:cubicBezTo>
                  <a:cubicBezTo>
                    <a:pt x="42" y="18"/>
                    <a:pt x="35" y="12"/>
                    <a:pt x="27" y="12"/>
                  </a:cubicBezTo>
                  <a:close/>
                  <a:moveTo>
                    <a:pt x="27" y="53"/>
                  </a:moveTo>
                  <a:cubicBezTo>
                    <a:pt x="12" y="53"/>
                    <a:pt x="0" y="41"/>
                    <a:pt x="0" y="26"/>
                  </a:cubicBezTo>
                  <a:cubicBezTo>
                    <a:pt x="0" y="12"/>
                    <a:pt x="12" y="0"/>
                    <a:pt x="27" y="0"/>
                  </a:cubicBezTo>
                  <a:cubicBezTo>
                    <a:pt x="42" y="0"/>
                    <a:pt x="54" y="12"/>
                    <a:pt x="54" y="26"/>
                  </a:cubicBezTo>
                  <a:cubicBezTo>
                    <a:pt x="54" y="41"/>
                    <a:pt x="42" y="53"/>
                    <a:pt x="27" y="5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86" name="Google Shape;386;p55"/>
            <p:cNvSpPr/>
            <p:nvPr/>
          </p:nvSpPr>
          <p:spPr>
            <a:xfrm>
              <a:off x="1412433" y="4549095"/>
              <a:ext cx="157846" cy="34883"/>
            </a:xfrm>
            <a:custGeom>
              <a:rect b="b" l="l" r="r" t="t"/>
              <a:pathLst>
                <a:path extrusionOk="0" h="41" w="182">
                  <a:moveTo>
                    <a:pt x="162" y="41"/>
                  </a:moveTo>
                  <a:lnTo>
                    <a:pt x="20" y="41"/>
                  </a:lnTo>
                  <a:cubicBezTo>
                    <a:pt x="9" y="41"/>
                    <a:pt x="0" y="32"/>
                    <a:pt x="0" y="20"/>
                  </a:cubicBezTo>
                  <a:cubicBezTo>
                    <a:pt x="0" y="9"/>
                    <a:pt x="9" y="0"/>
                    <a:pt x="20" y="0"/>
                  </a:cubicBezTo>
                  <a:lnTo>
                    <a:pt x="162" y="0"/>
                  </a:lnTo>
                  <a:cubicBezTo>
                    <a:pt x="173" y="0"/>
                    <a:pt x="182" y="9"/>
                    <a:pt x="182" y="20"/>
                  </a:cubicBezTo>
                  <a:cubicBezTo>
                    <a:pt x="182" y="32"/>
                    <a:pt x="173" y="41"/>
                    <a:pt x="162" y="4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87" name="Google Shape;387;p55"/>
            <p:cNvSpPr/>
            <p:nvPr/>
          </p:nvSpPr>
          <p:spPr>
            <a:xfrm>
              <a:off x="1412433" y="4625295"/>
              <a:ext cx="157846" cy="34883"/>
            </a:xfrm>
            <a:custGeom>
              <a:rect b="b" l="l" r="r" t="t"/>
              <a:pathLst>
                <a:path extrusionOk="0" h="41" w="182">
                  <a:moveTo>
                    <a:pt x="162" y="41"/>
                  </a:moveTo>
                  <a:lnTo>
                    <a:pt x="20" y="41"/>
                  </a:lnTo>
                  <a:cubicBezTo>
                    <a:pt x="9" y="41"/>
                    <a:pt x="0" y="32"/>
                    <a:pt x="0" y="20"/>
                  </a:cubicBezTo>
                  <a:cubicBezTo>
                    <a:pt x="0" y="9"/>
                    <a:pt x="9" y="0"/>
                    <a:pt x="20" y="0"/>
                  </a:cubicBezTo>
                  <a:lnTo>
                    <a:pt x="162" y="0"/>
                  </a:lnTo>
                  <a:cubicBezTo>
                    <a:pt x="173" y="0"/>
                    <a:pt x="182" y="9"/>
                    <a:pt x="182" y="20"/>
                  </a:cubicBezTo>
                  <a:cubicBezTo>
                    <a:pt x="182" y="32"/>
                    <a:pt x="173" y="41"/>
                    <a:pt x="162" y="4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grpSp>
      <p:grpSp>
        <p:nvGrpSpPr>
          <p:cNvPr id="388" name="Google Shape;388;p55"/>
          <p:cNvGrpSpPr/>
          <p:nvPr/>
        </p:nvGrpSpPr>
        <p:grpSpPr>
          <a:xfrm>
            <a:off x="4818547" y="2980633"/>
            <a:ext cx="236037" cy="423157"/>
            <a:chOff x="1213601" y="4437471"/>
            <a:chExt cx="555511" cy="995899"/>
          </a:xfrm>
        </p:grpSpPr>
        <p:sp>
          <p:nvSpPr>
            <p:cNvPr id="389" name="Google Shape;389;p55"/>
            <p:cNvSpPr/>
            <p:nvPr/>
          </p:nvSpPr>
          <p:spPr>
            <a:xfrm rot="1778992">
              <a:off x="1423144" y="4754628"/>
              <a:ext cx="136426" cy="404641"/>
            </a:xfrm>
            <a:custGeom>
              <a:rect b="b" l="l" r="r" t="t"/>
              <a:pathLst>
                <a:path extrusionOk="0" h="1082029" w="364808">
                  <a:moveTo>
                    <a:pt x="90012" y="51100"/>
                  </a:moveTo>
                  <a:cubicBezTo>
                    <a:pt x="101584" y="92778"/>
                    <a:pt x="139494" y="121668"/>
                    <a:pt x="182785" y="121801"/>
                  </a:cubicBezTo>
                  <a:cubicBezTo>
                    <a:pt x="226105" y="121734"/>
                    <a:pt x="264100" y="92883"/>
                    <a:pt x="275749" y="51195"/>
                  </a:cubicBezTo>
                  <a:close/>
                  <a:moveTo>
                    <a:pt x="60484" y="0"/>
                  </a:moveTo>
                  <a:cubicBezTo>
                    <a:pt x="60551" y="0"/>
                    <a:pt x="60608" y="0"/>
                    <a:pt x="60674" y="0"/>
                  </a:cubicBezTo>
                  <a:lnTo>
                    <a:pt x="304800" y="96"/>
                  </a:lnTo>
                  <a:cubicBezTo>
                    <a:pt x="318897" y="96"/>
                    <a:pt x="330327" y="11514"/>
                    <a:pt x="330327" y="25598"/>
                  </a:cubicBezTo>
                  <a:cubicBezTo>
                    <a:pt x="330327" y="86688"/>
                    <a:pt x="293144" y="139108"/>
                    <a:pt x="240156" y="161500"/>
                  </a:cubicBezTo>
                  <a:lnTo>
                    <a:pt x="236887" y="162159"/>
                  </a:lnTo>
                  <a:lnTo>
                    <a:pt x="236887" y="697248"/>
                  </a:lnTo>
                  <a:lnTo>
                    <a:pt x="338423" y="697310"/>
                  </a:lnTo>
                  <a:cubicBezTo>
                    <a:pt x="352997" y="697310"/>
                    <a:pt x="364808" y="709109"/>
                    <a:pt x="364808" y="723668"/>
                  </a:cubicBezTo>
                  <a:cubicBezTo>
                    <a:pt x="364808" y="723697"/>
                    <a:pt x="364808" y="723735"/>
                    <a:pt x="364808" y="723763"/>
                  </a:cubicBezTo>
                  <a:lnTo>
                    <a:pt x="364808" y="858315"/>
                  </a:lnTo>
                  <a:cubicBezTo>
                    <a:pt x="364722" y="954633"/>
                    <a:pt x="303543" y="1040322"/>
                    <a:pt x="212408" y="1071752"/>
                  </a:cubicBezTo>
                  <a:lnTo>
                    <a:pt x="182499" y="1082029"/>
                  </a:lnTo>
                  <a:lnTo>
                    <a:pt x="152400" y="1071752"/>
                  </a:lnTo>
                  <a:cubicBezTo>
                    <a:pt x="61160" y="1040350"/>
                    <a:pt x="-57" y="954538"/>
                    <a:pt x="0" y="858125"/>
                  </a:cubicBezTo>
                  <a:lnTo>
                    <a:pt x="0" y="723573"/>
                  </a:lnTo>
                  <a:cubicBezTo>
                    <a:pt x="-57" y="709014"/>
                    <a:pt x="11716" y="697176"/>
                    <a:pt x="26289" y="697119"/>
                  </a:cubicBezTo>
                  <a:cubicBezTo>
                    <a:pt x="26356" y="697119"/>
                    <a:pt x="26413" y="697119"/>
                    <a:pt x="26480" y="697119"/>
                  </a:cubicBezTo>
                  <a:lnTo>
                    <a:pt x="128969" y="697182"/>
                  </a:lnTo>
                  <a:lnTo>
                    <a:pt x="128969" y="162255"/>
                  </a:lnTo>
                  <a:lnTo>
                    <a:pt x="125224" y="161500"/>
                  </a:lnTo>
                  <a:cubicBezTo>
                    <a:pt x="72235" y="139108"/>
                    <a:pt x="35052" y="86688"/>
                    <a:pt x="35052" y="25598"/>
                  </a:cubicBezTo>
                  <a:cubicBezTo>
                    <a:pt x="34995" y="11514"/>
                    <a:pt x="46387" y="57"/>
                    <a:pt x="604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rgbClr val="999999"/>
                </a:solidFill>
                <a:latin typeface="Calibri"/>
                <a:ea typeface="Calibri"/>
                <a:cs typeface="Calibri"/>
                <a:sym typeface="Calibri"/>
              </a:endParaRPr>
            </a:p>
          </p:txBody>
        </p:sp>
        <p:sp>
          <p:nvSpPr>
            <p:cNvPr id="390" name="Google Shape;390;p55"/>
            <p:cNvSpPr/>
            <p:nvPr/>
          </p:nvSpPr>
          <p:spPr>
            <a:xfrm>
              <a:off x="1213601" y="4437471"/>
              <a:ext cx="555511" cy="995899"/>
            </a:xfrm>
            <a:custGeom>
              <a:rect b="b" l="l" r="r" t="t"/>
              <a:pathLst>
                <a:path extrusionOk="0" h="1143" w="638">
                  <a:moveTo>
                    <a:pt x="102" y="42"/>
                  </a:moveTo>
                  <a:cubicBezTo>
                    <a:pt x="69" y="42"/>
                    <a:pt x="42" y="69"/>
                    <a:pt x="42" y="102"/>
                  </a:cubicBezTo>
                  <a:lnTo>
                    <a:pt x="42" y="1041"/>
                  </a:lnTo>
                  <a:cubicBezTo>
                    <a:pt x="42" y="1074"/>
                    <a:pt x="69" y="1102"/>
                    <a:pt x="102" y="1102"/>
                  </a:cubicBezTo>
                  <a:lnTo>
                    <a:pt x="536" y="1102"/>
                  </a:lnTo>
                  <a:cubicBezTo>
                    <a:pt x="569" y="1102"/>
                    <a:pt x="597" y="1074"/>
                    <a:pt x="597" y="1041"/>
                  </a:cubicBezTo>
                  <a:lnTo>
                    <a:pt x="597" y="102"/>
                  </a:lnTo>
                  <a:cubicBezTo>
                    <a:pt x="597" y="69"/>
                    <a:pt x="569" y="42"/>
                    <a:pt x="536" y="42"/>
                  </a:cubicBezTo>
                  <a:close/>
                  <a:moveTo>
                    <a:pt x="536" y="1143"/>
                  </a:moveTo>
                  <a:lnTo>
                    <a:pt x="102" y="1143"/>
                  </a:lnTo>
                  <a:cubicBezTo>
                    <a:pt x="46" y="1143"/>
                    <a:pt x="0" y="1097"/>
                    <a:pt x="0" y="1041"/>
                  </a:cubicBezTo>
                  <a:lnTo>
                    <a:pt x="0" y="102"/>
                  </a:lnTo>
                  <a:cubicBezTo>
                    <a:pt x="0" y="46"/>
                    <a:pt x="46" y="0"/>
                    <a:pt x="102" y="0"/>
                  </a:cubicBezTo>
                  <a:lnTo>
                    <a:pt x="536" y="0"/>
                  </a:lnTo>
                  <a:cubicBezTo>
                    <a:pt x="592" y="0"/>
                    <a:pt x="638" y="46"/>
                    <a:pt x="638" y="102"/>
                  </a:cubicBezTo>
                  <a:lnTo>
                    <a:pt x="638" y="1041"/>
                  </a:lnTo>
                  <a:cubicBezTo>
                    <a:pt x="638" y="1097"/>
                    <a:pt x="592" y="1143"/>
                    <a:pt x="536" y="114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91" name="Google Shape;391;p55"/>
            <p:cNvSpPr/>
            <p:nvPr/>
          </p:nvSpPr>
          <p:spPr>
            <a:xfrm>
              <a:off x="1468247" y="5253723"/>
              <a:ext cx="46220" cy="45347"/>
            </a:xfrm>
            <a:custGeom>
              <a:rect b="b" l="l" r="r" t="t"/>
              <a:pathLst>
                <a:path extrusionOk="0" h="53" w="54">
                  <a:moveTo>
                    <a:pt x="27" y="12"/>
                  </a:moveTo>
                  <a:cubicBezTo>
                    <a:pt x="19" y="12"/>
                    <a:pt x="13" y="18"/>
                    <a:pt x="13" y="26"/>
                  </a:cubicBezTo>
                  <a:cubicBezTo>
                    <a:pt x="13" y="34"/>
                    <a:pt x="19" y="41"/>
                    <a:pt x="27" y="41"/>
                  </a:cubicBezTo>
                  <a:cubicBezTo>
                    <a:pt x="35" y="41"/>
                    <a:pt x="42" y="34"/>
                    <a:pt x="42" y="26"/>
                  </a:cubicBezTo>
                  <a:cubicBezTo>
                    <a:pt x="42" y="18"/>
                    <a:pt x="35" y="12"/>
                    <a:pt x="27" y="12"/>
                  </a:cubicBezTo>
                  <a:close/>
                  <a:moveTo>
                    <a:pt x="27" y="53"/>
                  </a:moveTo>
                  <a:cubicBezTo>
                    <a:pt x="12" y="53"/>
                    <a:pt x="0" y="41"/>
                    <a:pt x="0" y="26"/>
                  </a:cubicBezTo>
                  <a:cubicBezTo>
                    <a:pt x="0" y="12"/>
                    <a:pt x="12" y="0"/>
                    <a:pt x="27" y="0"/>
                  </a:cubicBezTo>
                  <a:cubicBezTo>
                    <a:pt x="42" y="0"/>
                    <a:pt x="54" y="12"/>
                    <a:pt x="54" y="26"/>
                  </a:cubicBezTo>
                  <a:cubicBezTo>
                    <a:pt x="54" y="41"/>
                    <a:pt x="42" y="53"/>
                    <a:pt x="27" y="5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92" name="Google Shape;392;p55"/>
            <p:cNvSpPr/>
            <p:nvPr/>
          </p:nvSpPr>
          <p:spPr>
            <a:xfrm>
              <a:off x="1412433" y="4549095"/>
              <a:ext cx="157846" cy="34883"/>
            </a:xfrm>
            <a:custGeom>
              <a:rect b="b" l="l" r="r" t="t"/>
              <a:pathLst>
                <a:path extrusionOk="0" h="41" w="182">
                  <a:moveTo>
                    <a:pt x="162" y="41"/>
                  </a:moveTo>
                  <a:lnTo>
                    <a:pt x="20" y="41"/>
                  </a:lnTo>
                  <a:cubicBezTo>
                    <a:pt x="9" y="41"/>
                    <a:pt x="0" y="32"/>
                    <a:pt x="0" y="20"/>
                  </a:cubicBezTo>
                  <a:cubicBezTo>
                    <a:pt x="0" y="9"/>
                    <a:pt x="9" y="0"/>
                    <a:pt x="20" y="0"/>
                  </a:cubicBezTo>
                  <a:lnTo>
                    <a:pt x="162" y="0"/>
                  </a:lnTo>
                  <a:cubicBezTo>
                    <a:pt x="173" y="0"/>
                    <a:pt x="182" y="9"/>
                    <a:pt x="182" y="20"/>
                  </a:cubicBezTo>
                  <a:cubicBezTo>
                    <a:pt x="182" y="32"/>
                    <a:pt x="173" y="41"/>
                    <a:pt x="162" y="4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393" name="Google Shape;393;p55"/>
            <p:cNvSpPr/>
            <p:nvPr/>
          </p:nvSpPr>
          <p:spPr>
            <a:xfrm>
              <a:off x="1412433" y="4625295"/>
              <a:ext cx="157846" cy="34883"/>
            </a:xfrm>
            <a:custGeom>
              <a:rect b="b" l="l" r="r" t="t"/>
              <a:pathLst>
                <a:path extrusionOk="0" h="41" w="182">
                  <a:moveTo>
                    <a:pt x="162" y="41"/>
                  </a:moveTo>
                  <a:lnTo>
                    <a:pt x="20" y="41"/>
                  </a:lnTo>
                  <a:cubicBezTo>
                    <a:pt x="9" y="41"/>
                    <a:pt x="0" y="32"/>
                    <a:pt x="0" y="20"/>
                  </a:cubicBezTo>
                  <a:cubicBezTo>
                    <a:pt x="0" y="9"/>
                    <a:pt x="9" y="0"/>
                    <a:pt x="20" y="0"/>
                  </a:cubicBezTo>
                  <a:lnTo>
                    <a:pt x="162" y="0"/>
                  </a:lnTo>
                  <a:cubicBezTo>
                    <a:pt x="173" y="0"/>
                    <a:pt x="182" y="9"/>
                    <a:pt x="182" y="20"/>
                  </a:cubicBezTo>
                  <a:cubicBezTo>
                    <a:pt x="182" y="32"/>
                    <a:pt x="173" y="41"/>
                    <a:pt x="162" y="4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grpSp>
      <p:sp>
        <p:nvSpPr>
          <p:cNvPr id="394" name="Google Shape;394;p55"/>
          <p:cNvSpPr txBox="1"/>
          <p:nvPr/>
        </p:nvSpPr>
        <p:spPr>
          <a:xfrm>
            <a:off x="5053096" y="2961362"/>
            <a:ext cx="7146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 sz="1000" u="none" cap="none" strike="noStrike">
                <a:solidFill>
                  <a:schemeClr val="lt1"/>
                </a:solidFill>
                <a:latin typeface="Barlow Medium"/>
                <a:ea typeface="Barlow Medium"/>
                <a:cs typeface="Barlow Medium"/>
                <a:sym typeface="Barlow Medium"/>
              </a:rPr>
              <a:t>Worker</a:t>
            </a:r>
            <a:endParaRPr sz="1200">
              <a:solidFill>
                <a:schemeClr val="lt1"/>
              </a:solidFill>
              <a:latin typeface="Barlow Medium"/>
              <a:ea typeface="Barlow Medium"/>
              <a:cs typeface="Barlow Medium"/>
              <a:sym typeface="Barlow Medium"/>
            </a:endParaRPr>
          </a:p>
          <a:p>
            <a:pPr indent="0" lvl="0" marL="0" marR="0" rtl="0" algn="ctr">
              <a:lnSpc>
                <a:spcPct val="100000"/>
              </a:lnSpc>
              <a:spcBef>
                <a:spcPts val="0"/>
              </a:spcBef>
              <a:spcAft>
                <a:spcPts val="0"/>
              </a:spcAft>
              <a:buNone/>
            </a:pPr>
            <a:r>
              <a:rPr lang="en" sz="1000">
                <a:solidFill>
                  <a:schemeClr val="lt1"/>
                </a:solidFill>
                <a:latin typeface="Barlow Medium"/>
                <a:ea typeface="Barlow Medium"/>
                <a:cs typeface="Barlow Medium"/>
                <a:sym typeface="Barlow Medium"/>
              </a:rPr>
              <a:t>n</a:t>
            </a:r>
            <a:r>
              <a:rPr i="0" lang="en" sz="1000" u="none" cap="none" strike="noStrike">
                <a:solidFill>
                  <a:schemeClr val="lt1"/>
                </a:solidFill>
                <a:latin typeface="Barlow Medium"/>
                <a:ea typeface="Barlow Medium"/>
                <a:cs typeface="Barlow Medium"/>
                <a:sym typeface="Barlow Medium"/>
              </a:rPr>
              <a:t>ode</a:t>
            </a:r>
            <a:endParaRPr sz="1200">
              <a:solidFill>
                <a:schemeClr val="lt1"/>
              </a:solidFill>
              <a:latin typeface="Barlow Medium"/>
              <a:ea typeface="Barlow Medium"/>
              <a:cs typeface="Barlow Medium"/>
              <a:sym typeface="Barlow Medium"/>
            </a:endParaRPr>
          </a:p>
        </p:txBody>
      </p:sp>
      <p:pic>
        <p:nvPicPr>
          <p:cNvPr id="395" name="Google Shape;395;p55"/>
          <p:cNvPicPr preferRelativeResize="0"/>
          <p:nvPr/>
        </p:nvPicPr>
        <p:blipFill rotWithShape="1">
          <a:blip r:embed="rId11">
            <a:alphaModFix/>
          </a:blip>
          <a:srcRect b="0" l="0" r="0" t="0"/>
          <a:stretch/>
        </p:blipFill>
        <p:spPr>
          <a:xfrm>
            <a:off x="8067717" y="3798855"/>
            <a:ext cx="413476" cy="413481"/>
          </a:xfrm>
          <a:prstGeom prst="rect">
            <a:avLst/>
          </a:prstGeom>
          <a:noFill/>
          <a:ln>
            <a:noFill/>
          </a:ln>
        </p:spPr>
      </p:pic>
      <p:sp>
        <p:nvSpPr>
          <p:cNvPr id="396" name="Google Shape;396;p55"/>
          <p:cNvSpPr/>
          <p:nvPr/>
        </p:nvSpPr>
        <p:spPr>
          <a:xfrm>
            <a:off x="6749750" y="2346138"/>
            <a:ext cx="926400" cy="205500"/>
          </a:xfrm>
          <a:prstGeom prst="lef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55"/>
          <p:cNvSpPr/>
          <p:nvPr/>
        </p:nvSpPr>
        <p:spPr>
          <a:xfrm flipH="1" rot="5400000">
            <a:off x="7158600" y="3224338"/>
            <a:ext cx="205500" cy="642900"/>
          </a:xfrm>
          <a:prstGeom prst="downArrow">
            <a:avLst>
              <a:gd fmla="val 50000" name="adj1"/>
              <a:gd fmla="val 50000" name="adj2"/>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8" name="Google Shape;398;p55"/>
          <p:cNvSpPr/>
          <p:nvPr/>
        </p:nvSpPr>
        <p:spPr>
          <a:xfrm>
            <a:off x="6749750" y="1965138"/>
            <a:ext cx="926400" cy="205500"/>
          </a:xfrm>
          <a:prstGeom prst="lef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99" name="Google Shape;399;p55"/>
          <p:cNvGrpSpPr/>
          <p:nvPr/>
        </p:nvGrpSpPr>
        <p:grpSpPr>
          <a:xfrm>
            <a:off x="4877911" y="2637438"/>
            <a:ext cx="738900" cy="205500"/>
            <a:chOff x="4832938" y="2666300"/>
            <a:chExt cx="738900" cy="205500"/>
          </a:xfrm>
        </p:grpSpPr>
        <p:sp>
          <p:nvSpPr>
            <p:cNvPr id="400" name="Google Shape;400;p55"/>
            <p:cNvSpPr/>
            <p:nvPr/>
          </p:nvSpPr>
          <p:spPr>
            <a:xfrm flipH="1" rot="10800000">
              <a:off x="4832938" y="2666300"/>
              <a:ext cx="205500" cy="205500"/>
            </a:xfrm>
            <a:prstGeom prst="downArrow">
              <a:avLst>
                <a:gd fmla="val 50000" name="adj1"/>
                <a:gd fmla="val 50000" name="adj2"/>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1" name="Google Shape;401;p55"/>
            <p:cNvSpPr/>
            <p:nvPr/>
          </p:nvSpPr>
          <p:spPr>
            <a:xfrm flipH="1">
              <a:off x="5366338" y="2666300"/>
              <a:ext cx="205500" cy="205500"/>
            </a:xfrm>
            <a:prstGeom prst="downArrow">
              <a:avLst>
                <a:gd fmla="val 50000" name="adj1"/>
                <a:gd fmla="val 50000" name="adj2"/>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02" name="Google Shape;402;p55"/>
          <p:cNvGrpSpPr/>
          <p:nvPr/>
        </p:nvGrpSpPr>
        <p:grpSpPr>
          <a:xfrm>
            <a:off x="6070389" y="2637438"/>
            <a:ext cx="738900" cy="205500"/>
            <a:chOff x="4832938" y="2666300"/>
            <a:chExt cx="738900" cy="205500"/>
          </a:xfrm>
        </p:grpSpPr>
        <p:sp>
          <p:nvSpPr>
            <p:cNvPr id="403" name="Google Shape;403;p55"/>
            <p:cNvSpPr/>
            <p:nvPr/>
          </p:nvSpPr>
          <p:spPr>
            <a:xfrm flipH="1" rot="10800000">
              <a:off x="4832938" y="2666300"/>
              <a:ext cx="205500" cy="205500"/>
            </a:xfrm>
            <a:prstGeom prst="downArrow">
              <a:avLst>
                <a:gd fmla="val 50000" name="adj1"/>
                <a:gd fmla="val 50000" name="adj2"/>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4" name="Google Shape;404;p55"/>
            <p:cNvSpPr/>
            <p:nvPr/>
          </p:nvSpPr>
          <p:spPr>
            <a:xfrm flipH="1">
              <a:off x="5366338" y="2666300"/>
              <a:ext cx="205500" cy="205500"/>
            </a:xfrm>
            <a:prstGeom prst="downArrow">
              <a:avLst>
                <a:gd fmla="val 50000" name="adj1"/>
                <a:gd fmla="val 50000" name="adj2"/>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405" name="Google Shape;405;p55"/>
          <p:cNvPicPr preferRelativeResize="0"/>
          <p:nvPr/>
        </p:nvPicPr>
        <p:blipFill>
          <a:blip r:embed="rId12">
            <a:alphaModFix/>
          </a:blip>
          <a:stretch>
            <a:fillRect/>
          </a:stretch>
        </p:blipFill>
        <p:spPr>
          <a:xfrm>
            <a:off x="7492400" y="691313"/>
            <a:ext cx="1088425" cy="768827"/>
          </a:xfrm>
          <a:prstGeom prst="rect">
            <a:avLst/>
          </a:prstGeom>
          <a:noFill/>
          <a:ln>
            <a:noFill/>
          </a:ln>
          <a:effectLst>
            <a:outerShdw blurRad="57150" rotWithShape="0" algn="bl" dir="5400000" dist="19050">
              <a:srgbClr val="000000">
                <a:alpha val="50000"/>
              </a:srgbClr>
            </a:outerShdw>
          </a:effectLst>
        </p:spPr>
      </p:pic>
      <p:sp>
        <p:nvSpPr>
          <p:cNvPr id="406" name="Google Shape;406;p55"/>
          <p:cNvSpPr/>
          <p:nvPr/>
        </p:nvSpPr>
        <p:spPr>
          <a:xfrm rot="-1683957">
            <a:off x="6926698" y="1289211"/>
            <a:ext cx="773453" cy="204494"/>
          </a:xfrm>
          <a:prstGeom prst="lef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07" name="Google Shape;407;p55"/>
          <p:cNvCxnSpPr/>
          <p:nvPr/>
        </p:nvCxnSpPr>
        <p:spPr>
          <a:xfrm flipH="1">
            <a:off x="5830937" y="2905200"/>
            <a:ext cx="4500" cy="1289400"/>
          </a:xfrm>
          <a:prstGeom prst="straightConnector1">
            <a:avLst/>
          </a:prstGeom>
          <a:noFill/>
          <a:ln cap="flat" cmpd="sng" w="9525">
            <a:solidFill>
              <a:schemeClr val="accent3"/>
            </a:solidFill>
            <a:prstDash val="dot"/>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6"/>
          <p:cNvSpPr txBox="1"/>
          <p:nvPr>
            <p:ph type="title"/>
          </p:nvPr>
        </p:nvSpPr>
        <p:spPr>
          <a:xfrm>
            <a:off x="122325" y="83426"/>
            <a:ext cx="7886700" cy="639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200"/>
              <a:t>Starburst Galaxy - Architecture</a:t>
            </a:r>
            <a:endParaRPr sz="2200"/>
          </a:p>
        </p:txBody>
      </p:sp>
      <p:sp>
        <p:nvSpPr>
          <p:cNvPr id="413" name="Google Shape;413;p56"/>
          <p:cNvSpPr txBox="1"/>
          <p:nvPr>
            <p:ph idx="3" type="body"/>
          </p:nvPr>
        </p:nvSpPr>
        <p:spPr>
          <a:xfrm>
            <a:off x="122325" y="628650"/>
            <a:ext cx="2756700" cy="4169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sz="1400"/>
              <a:t>Compute in Starburst Network</a:t>
            </a:r>
            <a:endParaRPr sz="1400"/>
          </a:p>
          <a:p>
            <a:pPr indent="0" lvl="0" marL="457200" rtl="0" algn="l">
              <a:spcBef>
                <a:spcPts val="1000"/>
              </a:spcBef>
              <a:spcAft>
                <a:spcPts val="0"/>
              </a:spcAft>
              <a:buNone/>
            </a:pPr>
            <a:r>
              <a:t/>
            </a:r>
            <a:endParaRPr sz="1400"/>
          </a:p>
          <a:p>
            <a:pPr indent="-317500" lvl="0" marL="457200" rtl="0" algn="l">
              <a:spcBef>
                <a:spcPts val="1000"/>
              </a:spcBef>
              <a:spcAft>
                <a:spcPts val="0"/>
              </a:spcAft>
              <a:buSzPts val="1400"/>
              <a:buChar char="•"/>
            </a:pPr>
            <a:r>
              <a:rPr lang="en" sz="1400"/>
              <a:t>Allows for suspension and faster deployment of clusters</a:t>
            </a:r>
            <a:endParaRPr sz="1400"/>
          </a:p>
          <a:p>
            <a:pPr indent="0" lvl="0" marL="457200" rtl="0" algn="l">
              <a:spcBef>
                <a:spcPts val="1000"/>
              </a:spcBef>
              <a:spcAft>
                <a:spcPts val="0"/>
              </a:spcAft>
              <a:buNone/>
            </a:pPr>
            <a:r>
              <a:t/>
            </a:r>
            <a:endParaRPr sz="1400"/>
          </a:p>
          <a:p>
            <a:pPr indent="-317500" lvl="0" marL="457200" rtl="0" algn="l">
              <a:spcBef>
                <a:spcPts val="1000"/>
              </a:spcBef>
              <a:spcAft>
                <a:spcPts val="0"/>
              </a:spcAft>
              <a:buSzPts val="1400"/>
              <a:buChar char="•"/>
            </a:pPr>
            <a:r>
              <a:rPr lang="en" sz="1400"/>
              <a:t>Clusters deployed in region where the data lives</a:t>
            </a:r>
            <a:endParaRPr sz="1400"/>
          </a:p>
          <a:p>
            <a:pPr indent="0" lvl="0" marL="457200" rtl="0" algn="l">
              <a:spcBef>
                <a:spcPts val="1000"/>
              </a:spcBef>
              <a:spcAft>
                <a:spcPts val="0"/>
              </a:spcAft>
              <a:buNone/>
            </a:pPr>
            <a:r>
              <a:t/>
            </a:r>
            <a:endParaRPr sz="1400"/>
          </a:p>
          <a:p>
            <a:pPr indent="-317500" lvl="0" marL="457200" rtl="0" algn="l">
              <a:spcBef>
                <a:spcPts val="1000"/>
              </a:spcBef>
              <a:spcAft>
                <a:spcPts val="0"/>
              </a:spcAft>
              <a:buSzPts val="1400"/>
              <a:buChar char="•"/>
            </a:pPr>
            <a:r>
              <a:rPr lang="en" sz="1400"/>
              <a:t>Blue/Green - seamless to end users for changes/upgrades</a:t>
            </a:r>
            <a:endParaRPr sz="1400"/>
          </a:p>
          <a:p>
            <a:pPr indent="0" lvl="0" marL="457200" rtl="0" algn="l">
              <a:spcBef>
                <a:spcPts val="1000"/>
              </a:spcBef>
              <a:spcAft>
                <a:spcPts val="0"/>
              </a:spcAft>
              <a:buNone/>
            </a:pPr>
            <a:r>
              <a:t/>
            </a:r>
            <a:endParaRPr sz="1400"/>
          </a:p>
          <a:p>
            <a:pPr indent="-317500" lvl="0" marL="457200" rtl="0" algn="l">
              <a:spcBef>
                <a:spcPts val="1000"/>
              </a:spcBef>
              <a:spcAft>
                <a:spcPts val="0"/>
              </a:spcAft>
              <a:buSzPts val="1400"/>
              <a:buChar char="•"/>
            </a:pPr>
            <a:r>
              <a:rPr lang="en" sz="1400"/>
              <a:t>Deploy via control plane to all 3 clouds</a:t>
            </a:r>
            <a:endParaRPr sz="1400"/>
          </a:p>
          <a:p>
            <a:pPr indent="0" lvl="0" marL="0" rtl="0" algn="l">
              <a:spcBef>
                <a:spcPts val="1000"/>
              </a:spcBef>
              <a:spcAft>
                <a:spcPts val="1000"/>
              </a:spcAft>
              <a:buNone/>
            </a:pPr>
            <a:r>
              <a:t/>
            </a:r>
            <a:endParaRPr/>
          </a:p>
        </p:txBody>
      </p:sp>
      <p:pic>
        <p:nvPicPr>
          <p:cNvPr id="414" name="Google Shape;414;p56"/>
          <p:cNvPicPr preferRelativeResize="0"/>
          <p:nvPr/>
        </p:nvPicPr>
        <p:blipFill>
          <a:blip r:embed="rId3">
            <a:alphaModFix/>
          </a:blip>
          <a:stretch>
            <a:fillRect/>
          </a:stretch>
        </p:blipFill>
        <p:spPr>
          <a:xfrm>
            <a:off x="3402900" y="507375"/>
            <a:ext cx="5013831" cy="416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sp>
        <p:nvSpPr>
          <p:cNvPr id="419" name="Google Shape;419;p57"/>
          <p:cNvSpPr txBox="1"/>
          <p:nvPr>
            <p:ph type="title"/>
          </p:nvPr>
        </p:nvSpPr>
        <p:spPr>
          <a:xfrm>
            <a:off x="122325" y="83426"/>
            <a:ext cx="7886700" cy="639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200"/>
              <a:t>Starburst Galaxy - Architecture</a:t>
            </a:r>
            <a:endParaRPr sz="2200"/>
          </a:p>
        </p:txBody>
      </p:sp>
      <p:pic>
        <p:nvPicPr>
          <p:cNvPr id="420" name="Google Shape;420;p57"/>
          <p:cNvPicPr preferRelativeResize="0"/>
          <p:nvPr/>
        </p:nvPicPr>
        <p:blipFill>
          <a:blip r:embed="rId3">
            <a:alphaModFix/>
          </a:blip>
          <a:stretch>
            <a:fillRect/>
          </a:stretch>
        </p:blipFill>
        <p:spPr>
          <a:xfrm>
            <a:off x="152400" y="875426"/>
            <a:ext cx="8839204" cy="35520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txBox="1"/>
          <p:nvPr>
            <p:ph type="title"/>
          </p:nvPr>
        </p:nvSpPr>
        <p:spPr>
          <a:xfrm>
            <a:off x="122325" y="83426"/>
            <a:ext cx="7886700" cy="639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200"/>
              <a:t>Starburst Galaxy - Architecture</a:t>
            </a:r>
            <a:endParaRPr sz="2200"/>
          </a:p>
        </p:txBody>
      </p:sp>
      <p:pic>
        <p:nvPicPr>
          <p:cNvPr id="426" name="Google Shape;426;p58"/>
          <p:cNvPicPr preferRelativeResize="0"/>
          <p:nvPr/>
        </p:nvPicPr>
        <p:blipFill>
          <a:blip r:embed="rId3">
            <a:alphaModFix/>
          </a:blip>
          <a:stretch>
            <a:fillRect/>
          </a:stretch>
        </p:blipFill>
        <p:spPr>
          <a:xfrm>
            <a:off x="3290275" y="527800"/>
            <a:ext cx="2621750" cy="1303550"/>
          </a:xfrm>
          <a:prstGeom prst="rect">
            <a:avLst/>
          </a:prstGeom>
          <a:noFill/>
          <a:ln>
            <a:noFill/>
          </a:ln>
        </p:spPr>
      </p:pic>
      <p:pic>
        <p:nvPicPr>
          <p:cNvPr id="427" name="Google Shape;427;p58"/>
          <p:cNvPicPr preferRelativeResize="0"/>
          <p:nvPr/>
        </p:nvPicPr>
        <p:blipFill>
          <a:blip r:embed="rId4">
            <a:alphaModFix/>
          </a:blip>
          <a:stretch>
            <a:fillRect/>
          </a:stretch>
        </p:blipFill>
        <p:spPr>
          <a:xfrm>
            <a:off x="959800" y="1571225"/>
            <a:ext cx="2301325" cy="686750"/>
          </a:xfrm>
          <a:prstGeom prst="rect">
            <a:avLst/>
          </a:prstGeom>
          <a:noFill/>
          <a:ln>
            <a:noFill/>
          </a:ln>
        </p:spPr>
      </p:pic>
      <p:pic>
        <p:nvPicPr>
          <p:cNvPr id="428" name="Google Shape;428;p58"/>
          <p:cNvPicPr preferRelativeResize="0"/>
          <p:nvPr/>
        </p:nvPicPr>
        <p:blipFill>
          <a:blip r:embed="rId5">
            <a:alphaModFix/>
          </a:blip>
          <a:stretch>
            <a:fillRect/>
          </a:stretch>
        </p:blipFill>
        <p:spPr>
          <a:xfrm>
            <a:off x="5941175" y="1552025"/>
            <a:ext cx="2268506" cy="664675"/>
          </a:xfrm>
          <a:prstGeom prst="rect">
            <a:avLst/>
          </a:prstGeom>
          <a:noFill/>
          <a:ln>
            <a:noFill/>
          </a:ln>
        </p:spPr>
      </p:pic>
      <p:pic>
        <p:nvPicPr>
          <p:cNvPr id="429" name="Google Shape;429;p58"/>
          <p:cNvPicPr preferRelativeResize="0"/>
          <p:nvPr/>
        </p:nvPicPr>
        <p:blipFill>
          <a:blip r:embed="rId6">
            <a:alphaModFix/>
          </a:blip>
          <a:stretch>
            <a:fillRect/>
          </a:stretch>
        </p:blipFill>
        <p:spPr>
          <a:xfrm>
            <a:off x="4477525" y="1894775"/>
            <a:ext cx="188950" cy="267125"/>
          </a:xfrm>
          <a:prstGeom prst="rect">
            <a:avLst/>
          </a:prstGeom>
          <a:noFill/>
          <a:ln>
            <a:noFill/>
          </a:ln>
        </p:spPr>
      </p:pic>
      <p:pic>
        <p:nvPicPr>
          <p:cNvPr id="430" name="Google Shape;430;p58"/>
          <p:cNvPicPr preferRelativeResize="0"/>
          <p:nvPr/>
        </p:nvPicPr>
        <p:blipFill>
          <a:blip r:embed="rId7">
            <a:alphaModFix/>
          </a:blip>
          <a:stretch>
            <a:fillRect/>
          </a:stretch>
        </p:blipFill>
        <p:spPr>
          <a:xfrm>
            <a:off x="316511" y="2342963"/>
            <a:ext cx="8136038" cy="611787"/>
          </a:xfrm>
          <a:prstGeom prst="rect">
            <a:avLst/>
          </a:prstGeom>
          <a:noFill/>
          <a:ln>
            <a:noFill/>
          </a:ln>
        </p:spPr>
      </p:pic>
      <p:pic>
        <p:nvPicPr>
          <p:cNvPr id="431" name="Google Shape;431;p58"/>
          <p:cNvPicPr preferRelativeResize="0"/>
          <p:nvPr/>
        </p:nvPicPr>
        <p:blipFill>
          <a:blip r:embed="rId8">
            <a:alphaModFix/>
          </a:blip>
          <a:stretch>
            <a:fillRect/>
          </a:stretch>
        </p:blipFill>
        <p:spPr>
          <a:xfrm>
            <a:off x="316500" y="3034725"/>
            <a:ext cx="8198851" cy="1537275"/>
          </a:xfrm>
          <a:prstGeom prst="rect">
            <a:avLst/>
          </a:prstGeom>
          <a:noFill/>
          <a:ln>
            <a:noFill/>
          </a:ln>
        </p:spPr>
      </p:pic>
      <p:pic>
        <p:nvPicPr>
          <p:cNvPr id="432" name="Google Shape;432;p58"/>
          <p:cNvPicPr preferRelativeResize="0"/>
          <p:nvPr/>
        </p:nvPicPr>
        <p:blipFill>
          <a:blip r:embed="rId9">
            <a:alphaModFix/>
          </a:blip>
          <a:stretch>
            <a:fillRect/>
          </a:stretch>
        </p:blipFill>
        <p:spPr>
          <a:xfrm>
            <a:off x="8656825" y="464375"/>
            <a:ext cx="342900" cy="2648801"/>
          </a:xfrm>
          <a:prstGeom prst="rect">
            <a:avLst/>
          </a:prstGeom>
          <a:noFill/>
          <a:ln>
            <a:noFill/>
          </a:ln>
        </p:spPr>
      </p:pic>
      <p:pic>
        <p:nvPicPr>
          <p:cNvPr id="433" name="Google Shape;433;p58"/>
          <p:cNvPicPr preferRelativeResize="0"/>
          <p:nvPr/>
        </p:nvPicPr>
        <p:blipFill>
          <a:blip r:embed="rId10">
            <a:alphaModFix/>
          </a:blip>
          <a:stretch>
            <a:fillRect/>
          </a:stretch>
        </p:blipFill>
        <p:spPr>
          <a:xfrm>
            <a:off x="8515350" y="3281450"/>
            <a:ext cx="274975" cy="125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122325" y="83426"/>
            <a:ext cx="7886700" cy="639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200"/>
              <a:t>Catalog Auth Methods - Private Link</a:t>
            </a:r>
            <a:endParaRPr sz="2200"/>
          </a:p>
        </p:txBody>
      </p:sp>
      <p:sp>
        <p:nvSpPr>
          <p:cNvPr id="439" name="Google Shape;439;p59"/>
          <p:cNvSpPr txBox="1"/>
          <p:nvPr>
            <p:ph idx="3" type="body"/>
          </p:nvPr>
        </p:nvSpPr>
        <p:spPr>
          <a:xfrm>
            <a:off x="122325" y="653600"/>
            <a:ext cx="3249600" cy="2533800"/>
          </a:xfrm>
          <a:prstGeom prst="rect">
            <a:avLst/>
          </a:prstGeom>
        </p:spPr>
        <p:txBody>
          <a:bodyPr anchorCtr="0" anchor="t" bIns="34275" lIns="68575" spcFirstLastPara="1" rIns="68575" wrap="square" tIns="34275">
            <a:noAutofit/>
          </a:bodyPr>
          <a:lstStyle/>
          <a:p>
            <a:pPr indent="0" lvl="0" marL="457200" rtl="0" algn="l">
              <a:spcBef>
                <a:spcPts val="800"/>
              </a:spcBef>
              <a:spcAft>
                <a:spcPts val="0"/>
              </a:spcAft>
              <a:buNone/>
            </a:pPr>
            <a:r>
              <a:t/>
            </a:r>
            <a:endParaRPr sz="1400"/>
          </a:p>
          <a:p>
            <a:pPr indent="0" lvl="0" marL="457200" rtl="0" algn="l">
              <a:spcBef>
                <a:spcPts val="1000"/>
              </a:spcBef>
              <a:spcAft>
                <a:spcPts val="0"/>
              </a:spcAft>
              <a:buNone/>
            </a:pPr>
            <a:r>
              <a:t/>
            </a:r>
            <a:endParaRPr sz="1400"/>
          </a:p>
          <a:p>
            <a:pPr indent="-317500" lvl="0" marL="457200" rtl="0" algn="l">
              <a:spcBef>
                <a:spcPts val="1000"/>
              </a:spcBef>
              <a:spcAft>
                <a:spcPts val="0"/>
              </a:spcAft>
              <a:buSzPts val="1400"/>
              <a:buChar char="•"/>
            </a:pPr>
            <a:r>
              <a:rPr lang="en" sz="1400"/>
              <a:t>Direct Private Endpoint connection between Galaxy Clusters and Customers Data Sources</a:t>
            </a:r>
            <a:endParaRPr sz="1400"/>
          </a:p>
          <a:p>
            <a:pPr indent="-317500" lvl="0" marL="457200" rtl="0" algn="l">
              <a:spcBef>
                <a:spcPts val="1000"/>
              </a:spcBef>
              <a:spcAft>
                <a:spcPts val="0"/>
              </a:spcAft>
              <a:buSzPts val="1400"/>
              <a:buChar char="•"/>
            </a:pPr>
            <a:r>
              <a:rPr lang="en" sz="1400"/>
              <a:t>Ensures secure access without exposing data source to the public internet</a:t>
            </a:r>
            <a:endParaRPr sz="1400"/>
          </a:p>
          <a:p>
            <a:pPr indent="-317500" lvl="0" marL="457200" rtl="0" algn="l">
              <a:spcBef>
                <a:spcPts val="1000"/>
              </a:spcBef>
              <a:spcAft>
                <a:spcPts val="0"/>
              </a:spcAft>
              <a:buSzPts val="1400"/>
              <a:buChar char="•"/>
            </a:pPr>
            <a:r>
              <a:rPr lang="en" sz="1400"/>
              <a:t>A more secure alternative to using a bastion host</a:t>
            </a:r>
            <a:endParaRPr sz="1400"/>
          </a:p>
          <a:p>
            <a:pPr indent="0" lvl="0" marL="457200" rtl="0" algn="l">
              <a:spcBef>
                <a:spcPts val="1000"/>
              </a:spcBef>
              <a:spcAft>
                <a:spcPts val="1000"/>
              </a:spcAft>
              <a:buNone/>
            </a:pPr>
            <a:r>
              <a:t/>
            </a:r>
            <a:endParaRPr/>
          </a:p>
        </p:txBody>
      </p:sp>
      <p:pic>
        <p:nvPicPr>
          <p:cNvPr id="440" name="Google Shape;440;p59"/>
          <p:cNvPicPr preferRelativeResize="0"/>
          <p:nvPr/>
        </p:nvPicPr>
        <p:blipFill>
          <a:blip r:embed="rId3">
            <a:alphaModFix/>
          </a:blip>
          <a:stretch>
            <a:fillRect/>
          </a:stretch>
        </p:blipFill>
        <p:spPr>
          <a:xfrm>
            <a:off x="3371925" y="891450"/>
            <a:ext cx="5772073" cy="3377553"/>
          </a:xfrm>
          <a:prstGeom prst="rect">
            <a:avLst/>
          </a:prstGeom>
          <a:noFill/>
          <a:ln>
            <a:noFill/>
          </a:ln>
        </p:spPr>
      </p:pic>
      <p:sp>
        <p:nvSpPr>
          <p:cNvPr id="441" name="Google Shape;441;p59"/>
          <p:cNvSpPr txBox="1"/>
          <p:nvPr/>
        </p:nvSpPr>
        <p:spPr>
          <a:xfrm>
            <a:off x="4035600" y="4212950"/>
            <a:ext cx="510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a:ea typeface="Barlow"/>
                <a:cs typeface="Barlow"/>
                <a:sym typeface="Barlow"/>
              </a:rPr>
              <a:t>Docs: https://docs.starburst.io/starburst-galaxy/security/privatelink.html</a:t>
            </a:r>
            <a:endParaRPr sz="1100">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122325" y="83426"/>
            <a:ext cx="7886700" cy="639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200"/>
              <a:t>Catalog Auth Methods - Bastion Host</a:t>
            </a:r>
            <a:endParaRPr sz="2200"/>
          </a:p>
        </p:txBody>
      </p:sp>
      <p:sp>
        <p:nvSpPr>
          <p:cNvPr id="447" name="Google Shape;447;p60"/>
          <p:cNvSpPr txBox="1"/>
          <p:nvPr>
            <p:ph idx="3" type="body"/>
          </p:nvPr>
        </p:nvSpPr>
        <p:spPr>
          <a:xfrm>
            <a:off x="122325" y="653600"/>
            <a:ext cx="3249600" cy="2533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sz="1400"/>
          </a:p>
          <a:p>
            <a:pPr indent="0" lvl="0" marL="457200" rtl="0" algn="l">
              <a:spcBef>
                <a:spcPts val="1000"/>
              </a:spcBef>
              <a:spcAft>
                <a:spcPts val="0"/>
              </a:spcAft>
              <a:buNone/>
            </a:pPr>
            <a:r>
              <a:t/>
            </a:r>
            <a:endParaRPr sz="1400"/>
          </a:p>
          <a:p>
            <a:pPr indent="-317500" lvl="0" marL="457200" rtl="0" algn="l">
              <a:spcBef>
                <a:spcPts val="1000"/>
              </a:spcBef>
              <a:spcAft>
                <a:spcPts val="0"/>
              </a:spcAft>
              <a:buSzPts val="1400"/>
              <a:buChar char="•"/>
            </a:pPr>
            <a:r>
              <a:rPr lang="en" sz="1400"/>
              <a:t>Bastion host running Linux and ssh</a:t>
            </a:r>
            <a:endParaRPr sz="1400"/>
          </a:p>
          <a:p>
            <a:pPr indent="0" lvl="0" marL="457200" rtl="0" algn="l">
              <a:spcBef>
                <a:spcPts val="1000"/>
              </a:spcBef>
              <a:spcAft>
                <a:spcPts val="0"/>
              </a:spcAft>
              <a:buNone/>
            </a:pPr>
            <a:r>
              <a:t/>
            </a:r>
            <a:endParaRPr sz="1400"/>
          </a:p>
          <a:p>
            <a:pPr indent="-317500" lvl="0" marL="457200" rtl="0" algn="l">
              <a:spcBef>
                <a:spcPts val="1000"/>
              </a:spcBef>
              <a:spcAft>
                <a:spcPts val="0"/>
              </a:spcAft>
              <a:buSzPts val="1400"/>
              <a:buChar char="•"/>
            </a:pPr>
            <a:r>
              <a:rPr lang="en" sz="1400"/>
              <a:t>Allow list for Galaxy applied to Bastion host</a:t>
            </a:r>
            <a:endParaRPr sz="1400"/>
          </a:p>
          <a:p>
            <a:pPr indent="0" lvl="0" marL="457200" rtl="0" algn="l">
              <a:spcBef>
                <a:spcPts val="1000"/>
              </a:spcBef>
              <a:spcAft>
                <a:spcPts val="0"/>
              </a:spcAft>
              <a:buNone/>
            </a:pPr>
            <a:r>
              <a:t/>
            </a:r>
            <a:endParaRPr sz="1400"/>
          </a:p>
          <a:p>
            <a:pPr indent="-317500" lvl="0" marL="457200" rtl="0" algn="l">
              <a:spcBef>
                <a:spcPts val="1000"/>
              </a:spcBef>
              <a:spcAft>
                <a:spcPts val="0"/>
              </a:spcAft>
              <a:buSzPts val="1400"/>
              <a:buChar char="•"/>
            </a:pPr>
            <a:r>
              <a:rPr lang="en" sz="1400"/>
              <a:t>Bastion host can be used to access multiple data sources</a:t>
            </a:r>
            <a:endParaRPr sz="1400"/>
          </a:p>
          <a:p>
            <a:pPr indent="0" lvl="0" marL="457200" rtl="0" algn="l">
              <a:spcBef>
                <a:spcPts val="1000"/>
              </a:spcBef>
              <a:spcAft>
                <a:spcPts val="1000"/>
              </a:spcAft>
              <a:buNone/>
            </a:pPr>
            <a:r>
              <a:t/>
            </a:r>
            <a:endParaRPr/>
          </a:p>
        </p:txBody>
      </p:sp>
      <p:pic>
        <p:nvPicPr>
          <p:cNvPr id="448" name="Google Shape;448;p60"/>
          <p:cNvPicPr preferRelativeResize="0"/>
          <p:nvPr/>
        </p:nvPicPr>
        <p:blipFill>
          <a:blip r:embed="rId3">
            <a:alphaModFix/>
          </a:blip>
          <a:stretch>
            <a:fillRect/>
          </a:stretch>
        </p:blipFill>
        <p:spPr>
          <a:xfrm>
            <a:off x="3524325" y="875426"/>
            <a:ext cx="5467275" cy="31897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tarburst_2020">
      <a:dk1>
        <a:srgbClr val="000A2C"/>
      </a:dk1>
      <a:lt1>
        <a:srgbClr val="FFFFFF"/>
      </a:lt1>
      <a:dk2>
        <a:srgbClr val="041440"/>
      </a:dk2>
      <a:lt2>
        <a:srgbClr val="E7E6E6"/>
      </a:lt2>
      <a:accent1>
        <a:srgbClr val="00A7B5"/>
      </a:accent1>
      <a:accent2>
        <a:srgbClr val="007C8D"/>
      </a:accent2>
      <a:accent3>
        <a:srgbClr val="B834A1"/>
      </a:accent3>
      <a:accent4>
        <a:srgbClr val="8D28B8"/>
      </a:accent4>
      <a:accent5>
        <a:srgbClr val="041440"/>
      </a:accent5>
      <a:accent6>
        <a:srgbClr val="000A2C"/>
      </a:accent6>
      <a:hlink>
        <a:srgbClr val="00A7B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